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2611DF-0161-4A4F-9AC5-C98C9A00AA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Senior- och Pensionärsprojektet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006229C-5C49-44CB-80C9-AB253B9196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Birgitta </a:t>
            </a:r>
            <a:r>
              <a:rPr lang="sv-SE" dirty="0" err="1"/>
              <a:t>lagnell</a:t>
            </a:r>
            <a:endParaRPr lang="sv-SE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1EA152B5-CD2E-4B05-859F-FBE898135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2" y="6093371"/>
            <a:ext cx="2126911" cy="5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4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9583B3-F42E-459C-A83C-42848F69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Startskottet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4B9603-C134-481E-B5C7-B77A229FA9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I januari 2020 beslutade den nyvalda styrelsen i </a:t>
            </a:r>
            <a:r>
              <a:rPr lang="sv-SE" dirty="0" err="1"/>
              <a:t>sbf</a:t>
            </a:r>
            <a:r>
              <a:rPr lang="sv-SE" dirty="0"/>
              <a:t> och medlemskommittén att tillsätta ett senior- och pensionärsprojekt.</a:t>
            </a:r>
          </a:p>
          <a:p>
            <a:r>
              <a:rPr lang="sv-SE" dirty="0"/>
              <a:t>Syftet med projektet är att få fler seniorer och pensionärer att spela bridge och som medlemmar i SBF.</a:t>
            </a:r>
          </a:p>
          <a:p>
            <a:r>
              <a:rPr lang="sv-SE" b="1" dirty="0"/>
              <a:t>Projektmedlemmar:</a:t>
            </a:r>
            <a:br>
              <a:rPr lang="sv-SE" dirty="0"/>
            </a:br>
            <a:r>
              <a:rPr lang="sv-SE" dirty="0"/>
              <a:t>Birgitta </a:t>
            </a:r>
            <a:r>
              <a:rPr lang="sv-SE" dirty="0" err="1"/>
              <a:t>lagnell</a:t>
            </a:r>
            <a:r>
              <a:rPr lang="sv-SE" dirty="0"/>
              <a:t>, Askims Bk, </a:t>
            </a:r>
            <a:r>
              <a:rPr lang="sv-SE" dirty="0" err="1"/>
              <a:t>göteborgs</a:t>
            </a:r>
            <a:r>
              <a:rPr lang="sv-SE" dirty="0"/>
              <a:t> </a:t>
            </a:r>
            <a:r>
              <a:rPr lang="sv-SE" dirty="0" err="1"/>
              <a:t>bridgeförbund</a:t>
            </a:r>
            <a:br>
              <a:rPr lang="sv-SE" dirty="0"/>
            </a:br>
            <a:r>
              <a:rPr lang="sv-SE" dirty="0"/>
              <a:t>Anders Nordberg, BK Bridgehuset, Skånes </a:t>
            </a:r>
            <a:r>
              <a:rPr lang="sv-SE" dirty="0" err="1"/>
              <a:t>Bridgeförbund</a:t>
            </a:r>
            <a:br>
              <a:rPr lang="sv-SE" dirty="0"/>
            </a:br>
            <a:r>
              <a:rPr lang="sv-SE" dirty="0"/>
              <a:t>Ann-Katrin Vikström, Skellefteå BK, Västerbottens </a:t>
            </a:r>
            <a:r>
              <a:rPr lang="sv-SE" dirty="0" err="1"/>
              <a:t>Bridgeförbund</a:t>
            </a:r>
            <a:br>
              <a:rPr lang="sv-SE" dirty="0"/>
            </a:br>
            <a:r>
              <a:rPr lang="sv-SE" dirty="0" err="1"/>
              <a:t>gunila</a:t>
            </a:r>
            <a:r>
              <a:rPr lang="sv-SE" dirty="0"/>
              <a:t> </a:t>
            </a:r>
            <a:r>
              <a:rPr lang="sv-SE" dirty="0" err="1"/>
              <a:t>langius</a:t>
            </a:r>
            <a:r>
              <a:rPr lang="sv-SE" dirty="0"/>
              <a:t>, </a:t>
            </a:r>
            <a:r>
              <a:rPr lang="sv-SE" dirty="0" err="1"/>
              <a:t>bk</a:t>
            </a:r>
            <a:r>
              <a:rPr lang="sv-SE" dirty="0"/>
              <a:t> stjärnskotten, </a:t>
            </a:r>
            <a:r>
              <a:rPr lang="sv-SE" dirty="0" err="1"/>
              <a:t>stockholms</a:t>
            </a:r>
            <a:r>
              <a:rPr lang="sv-SE" dirty="0"/>
              <a:t> </a:t>
            </a:r>
            <a:r>
              <a:rPr lang="sv-SE" dirty="0" err="1"/>
              <a:t>bridgeförbund</a:t>
            </a:r>
            <a:endParaRPr lang="sv-SE" dirty="0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F8A1D285-6AA5-47CC-8A13-E4BBF3368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2" y="6093371"/>
            <a:ext cx="2126911" cy="5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1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806A99-AA5C-4491-B20F-7571AEDC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Verksamhetsplan - 1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B33D49-E889-45D5-82D3-150BE6933C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1. Marknadsföring</a:t>
            </a:r>
          </a:p>
          <a:p>
            <a:pPr marL="0" indent="0">
              <a:buNone/>
            </a:pPr>
            <a:r>
              <a:rPr lang="sv-SE" dirty="0"/>
              <a:t>&gt; Kontakt med pensionärsföreningar</a:t>
            </a:r>
            <a:br>
              <a:rPr lang="sv-SE" dirty="0"/>
            </a:br>
            <a:r>
              <a:rPr lang="sv-SE" dirty="0"/>
              <a:t>&gt; Minibridge</a:t>
            </a:r>
            <a:br>
              <a:rPr lang="sv-SE" dirty="0"/>
            </a:br>
            <a:r>
              <a:rPr lang="sv-SE" dirty="0"/>
              <a:t>&gt; Friskvård*</a:t>
            </a:r>
            <a:br>
              <a:rPr lang="sv-SE" dirty="0"/>
            </a:br>
            <a:br>
              <a:rPr lang="sv-SE" dirty="0"/>
            </a:br>
            <a:r>
              <a:rPr lang="sv-SE" dirty="0"/>
              <a:t>* Forskning visar att Bridgespel minskar risk för demens och Alzheimer.</a:t>
            </a: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AFBFA854-016E-4C93-AD17-5B12CE58D6C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517856" y="2366963"/>
            <a:ext cx="2414087" cy="3424237"/>
          </a:xfrm>
        </p:spPr>
      </p:pic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F72B9309-F091-4565-AC5A-9C58C0E82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92" y="6093371"/>
            <a:ext cx="2126911" cy="5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49E3A6-C1CD-457A-A357-D38FBA54D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Verksamhetsplan - 2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0B0F51A-3C9A-41B6-9CE0-DBD97D90DEA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2. KOMMUNIKATION</a:t>
            </a:r>
            <a:br>
              <a:rPr lang="sv-SE" dirty="0"/>
            </a:br>
            <a:br>
              <a:rPr lang="sv-SE" dirty="0"/>
            </a:br>
            <a:r>
              <a:rPr lang="sv-SE" dirty="0"/>
              <a:t>önskemål om att varje distrikt utser en senioransvarig som sköter kommunikationen i sitt distrikt</a:t>
            </a:r>
            <a:br>
              <a:rPr lang="sv-SE" dirty="0"/>
            </a:br>
            <a:br>
              <a:rPr lang="sv-SE" dirty="0"/>
            </a:br>
            <a:r>
              <a:rPr lang="sv-SE" dirty="0"/>
              <a:t>Rapportering kommer ske regelbundet i tidningen Bridge. </a:t>
            </a:r>
          </a:p>
        </p:txBody>
      </p:sp>
      <p:pic>
        <p:nvPicPr>
          <p:cNvPr id="10" name="Platshållare för innehåll 9" descr="En bild som visar text&#10;&#10;Automatiskt genererad beskrivning">
            <a:extLst>
              <a:ext uri="{FF2B5EF4-FFF2-40B4-BE49-F238E27FC236}">
                <a16:creationId xmlns:a16="http://schemas.microsoft.com/office/drawing/2014/main" id="{BBE1C809-AF87-4DC3-91FF-72BEBA6D6B7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76123" y="2478658"/>
            <a:ext cx="3781953" cy="3200847"/>
          </a:xfrm>
        </p:spPr>
      </p:pic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EAE85678-A06A-429C-ADD2-003ACE033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92" y="6093371"/>
            <a:ext cx="2126911" cy="5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9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AC154C-FADC-4AE7-B5E6-4689428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Verksamhetsplan - 3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6B0A13-F251-41B6-9322-C449301AF7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3. VÄLKOMNANDE KULTUR</a:t>
            </a:r>
            <a:br>
              <a:rPr lang="sv-SE" dirty="0"/>
            </a:br>
            <a:br>
              <a:rPr lang="sv-SE" dirty="0"/>
            </a:br>
            <a:r>
              <a:rPr lang="sv-SE" dirty="0"/>
              <a:t>att skapa en speciell grupp i klubben för enbart nybörjare och hur lotsa nybörjare till tävling.</a:t>
            </a:r>
          </a:p>
        </p:txBody>
      </p:sp>
      <p:pic>
        <p:nvPicPr>
          <p:cNvPr id="5" name="Platshållare för innehåll 5" descr="En bild som visar text, robot&#10;&#10;Automatiskt genererad beskrivning">
            <a:extLst>
              <a:ext uri="{FF2B5EF4-FFF2-40B4-BE49-F238E27FC236}">
                <a16:creationId xmlns:a16="http://schemas.microsoft.com/office/drawing/2014/main" id="{57D12A23-8B3B-4148-ADFB-432B0BD327A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819900" y="2369344"/>
            <a:ext cx="3810000" cy="3419475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D01DCCA-D309-4115-963E-2A4491000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92" y="6093371"/>
            <a:ext cx="2126911" cy="5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6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097E99-3EC2-4ECE-9246-0BECD59C2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Verksamhetsplan - 4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52A0D21-9E3C-429E-BAD0-FCA05977282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4. NYBÖRJARTÄVLINGAR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nybörjare och mindre rutinerade spelare, avdramatisera begreppet tävling.</a:t>
            </a:r>
          </a:p>
        </p:txBody>
      </p:sp>
      <p:pic>
        <p:nvPicPr>
          <p:cNvPr id="6" name="Platshållare för innehåll 5" descr="En bild som visar text&#10;&#10;Automatiskt genererad beskrivning">
            <a:extLst>
              <a:ext uri="{FF2B5EF4-FFF2-40B4-BE49-F238E27FC236}">
                <a16:creationId xmlns:a16="http://schemas.microsoft.com/office/drawing/2014/main" id="{A5003FBC-077C-4D4A-B7C2-62E2C0E0C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034" y="2366963"/>
            <a:ext cx="3056131" cy="3424237"/>
          </a:xfrm>
          <a:prstGeom prst="rect">
            <a:avLst/>
          </a:pr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075419DE-9721-471B-ACDD-CB69C3DE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92" y="6093371"/>
            <a:ext cx="2126911" cy="5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53284"/>
      </p:ext>
    </p:extLst>
  </p:cSld>
  <p:clrMapOvr>
    <a:masterClrMapping/>
  </p:clrMapOvr>
</p:sld>
</file>

<file path=ppt/theme/theme1.xml><?xml version="1.0" encoding="utf-8"?>
<a:theme xmlns:a="http://schemas.openxmlformats.org/drawingml/2006/main" name="Dropp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TM04033925[[fn=Droppe]]</Template>
  <TotalTime>39</TotalTime>
  <Words>189</Words>
  <Application>Microsoft Office PowerPoint</Application>
  <PresentationFormat>Bredbild</PresentationFormat>
  <Paragraphs>15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Droppe</vt:lpstr>
      <vt:lpstr>Senior- och Pensionärsprojektet</vt:lpstr>
      <vt:lpstr>Startskottet </vt:lpstr>
      <vt:lpstr>Verksamhetsplan - 1</vt:lpstr>
      <vt:lpstr>Verksamhetsplan - 2</vt:lpstr>
      <vt:lpstr>Verksamhetsplan - 3</vt:lpstr>
      <vt:lpstr>Verksamhetsplan - 4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Senior- och Pensionärsprojektet</dc:title>
  <dc:creator>Micke Melander</dc:creator>
  <cp:lastModifiedBy>Micke Melander</cp:lastModifiedBy>
  <cp:revision>1</cp:revision>
  <dcterms:created xsi:type="dcterms:W3CDTF">2021-11-16T09:30:47Z</dcterms:created>
  <dcterms:modified xsi:type="dcterms:W3CDTF">2021-11-16T10:10:20Z</dcterms:modified>
</cp:coreProperties>
</file>