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257" r:id="rId2"/>
    <p:sldId id="262" r:id="rId3"/>
    <p:sldId id="264" r:id="rId4"/>
    <p:sldId id="263" r:id="rId5"/>
    <p:sldId id="265" r:id="rId6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5B690A3-409B-4C60-8774-D83BBF1D5E25}" type="datetime1">
              <a:rPr lang="sv-SE" smtClean="0"/>
              <a:t>2021-11-17</a:t>
            </a:fld>
            <a:endParaRPr lang="en-US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0A0926D-002E-4B34-B1CE-35227E9D7A0D}" type="datetime1">
              <a:rPr lang="sv-SE" smtClean="0"/>
              <a:t>2021-11-17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/>
              <a:t>Klicka för att redigera format för bakgrundstext</a:t>
            </a:r>
            <a:endParaRPr lang="en-US"/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ulär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ktangulär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ktangulär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ktangulär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k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k koppling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k koppling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20" name="Platshållare för datum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88AF18D4-0880-41B2-9BC9-0D5D2DC91318}" type="datetime1">
              <a:rPr lang="sv-SE" smtClean="0"/>
              <a:t>2021-11-17</a:t>
            </a:fld>
            <a:endParaRPr lang="en-US" dirty="0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A1077-392C-47A9-91C7-36B179F8EF5D}" type="datetime1">
              <a:rPr lang="sv-SE" smtClean="0"/>
              <a:t>2021-11-17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CC793C-4937-4DF4-857A-137ADDAD52DB}" type="datetime1">
              <a:rPr lang="sv-SE" smtClean="0"/>
              <a:t>2021-11-17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BCF48A-3C49-476F-B51C-855F10854659}" type="datetime1">
              <a:rPr lang="sv-SE" smtClean="0"/>
              <a:t>2021-11-17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ulär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ktangulär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ktangulär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ktangulär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k koppling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k koppling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k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093F6481-F449-4DD2-9DAD-30D11F5E4D22}" type="datetime1">
              <a:rPr lang="sv-SE" smtClean="0"/>
              <a:t>2021-11-17</a:t>
            </a:fld>
            <a:endParaRPr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v-se" dirty="0"/>
              <a:t>Klicka för att ändra formatet för bakgrundsrubriken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v-se" dirty="0"/>
              <a:t>Klicka för att redigera format för bakgrundstext</a:t>
            </a:r>
          </a:p>
          <a:p>
            <a:pPr lvl="1" rtl="0"/>
            <a:r>
              <a:rPr lang="sv-se" dirty="0"/>
              <a:t>Nivå två</a:t>
            </a:r>
          </a:p>
          <a:p>
            <a:pPr lvl="2" rtl="0"/>
            <a:r>
              <a:rPr lang="sv-se" dirty="0"/>
              <a:t>Nivå tre</a:t>
            </a:r>
          </a:p>
          <a:p>
            <a:pPr lvl="3" rtl="0"/>
            <a:r>
              <a:rPr lang="sv-se" dirty="0"/>
              <a:t>Nivå fyra</a:t>
            </a:r>
          </a:p>
          <a:p>
            <a:pPr lvl="4" rtl="0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0F24BE-6072-4B7A-81D8-A955CA6ADCDA}" type="datetime1">
              <a:rPr lang="sv-SE" smtClean="0"/>
              <a:t>2021-11-17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8FEDDC-1E64-4193-B712-7D88AD9AE145}" type="datetime1">
              <a:rPr lang="sv-SE" smtClean="0"/>
              <a:t>2021-11-17</a:t>
            </a:fld>
            <a:endParaRPr lang="en-US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EA592A-E5DF-423F-83B6-FE6729183DCF}" type="datetime1">
              <a:rPr lang="sv-SE" smtClean="0"/>
              <a:t>2021-11-17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7855A4-7483-489B-A6EC-0CC400A5E450}" type="datetime1">
              <a:rPr lang="sv-SE" smtClean="0"/>
              <a:t>2021-11-17</a:t>
            </a:fld>
            <a:endParaRPr 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ulär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452184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v-se" dirty="0"/>
              <a:t>Klicka här för att ändra format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BAF3677F-CAE5-4612-A49C-E4AB1BDDD2C9}" type="datetime1">
              <a:rPr lang="sv-SE" smtClean="0"/>
              <a:t>2021-11-17</a:t>
            </a:fld>
            <a:endParaRPr lang="en-US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ulär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tshållare för bild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5AB1348B-C229-4023-A080-65BEF8E6075E}" type="datetime1">
              <a:rPr lang="sv-SE" smtClean="0"/>
              <a:t>2021-11-17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ktangulär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sv-se" dirty="0"/>
              <a:t>Klicka här för att ändra format</a:t>
            </a:r>
            <a:endParaRPr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ktangulär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ktangel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ktangel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F56667E-CDD7-4D35-9AC0-6C3E87184355}" type="datetime1">
              <a:rPr lang="sv-SE" smtClean="0"/>
              <a:t>2021-11-17</a:t>
            </a:fld>
            <a:endParaRPr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enskbridge.se/covid-19-0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www.svenskbridge.se/nyheter/882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me@svenskbridge.se" TargetMode="External"/><Relationship Id="rId5" Type="http://schemas.openxmlformats.org/officeDocument/2006/relationships/hyperlink" Target="mailto:kansliet@svenskbridge.se" TargetMode="External"/><Relationship Id="rId4" Type="http://schemas.openxmlformats.org/officeDocument/2006/relationships/hyperlink" Target="https://www.svenskbridge.se/livebridgecu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 descr="En närbild av en logotyp&#10;&#10;Automatiskt skapad beskrivning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ktangulär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ktangulär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sv-se" sz="4400" dirty="0">
                <a:solidFill>
                  <a:schemeClr val="tx1"/>
                </a:solidFill>
              </a:rPr>
              <a:t>Livebridge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sv-se" dirty="0">
                <a:solidFill>
                  <a:schemeClr val="tx1"/>
                </a:solidFill>
              </a:rPr>
              <a:t>Micke Melander / Kathrine Bertheau</a:t>
            </a:r>
          </a:p>
        </p:txBody>
      </p:sp>
      <p:pic>
        <p:nvPicPr>
          <p:cNvPr id="5" name="Bildobjekt 4" descr="En bild som visar text, clipart&#10;&#10;Automatiskt genererad beskrivning">
            <a:extLst>
              <a:ext uri="{FF2B5EF4-FFF2-40B4-BE49-F238E27FC236}">
                <a16:creationId xmlns:a16="http://schemas.microsoft.com/office/drawing/2014/main" id="{B7D494A2-B27F-4C53-8120-F06ECE221E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018" y="2266782"/>
            <a:ext cx="4992624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DB5744-2426-4C3E-888E-B1B9ABDB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hände egentligen?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D287F3-E30A-4B7F-9F2B-C65AA6BFF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Februari 2020 – varningar för pandemi från Wuhan, Kina. </a:t>
            </a:r>
          </a:p>
          <a:p>
            <a:r>
              <a:rPr lang="sv-SE" dirty="0"/>
              <a:t>Mars 2020 – mer eller mindre all verksamhet stängdes ned där människor träffades fysiskt. </a:t>
            </a:r>
          </a:p>
          <a:p>
            <a:r>
              <a:rPr lang="sv-SE" dirty="0"/>
              <a:t>SBF tillsatte en Coronagrupp som arbetade för bridgen. Plastkryss togs fram. Tvätta händerna, sprita…</a:t>
            </a:r>
          </a:p>
          <a:p>
            <a:r>
              <a:rPr lang="sv-SE" dirty="0"/>
              <a:t>Spel flyttade online, Real Bridge skapades från ingenting på rekordtid. </a:t>
            </a:r>
          </a:p>
          <a:p>
            <a:r>
              <a:rPr lang="sv-SE" dirty="0"/>
              <a:t>Juli – oktober 2020 – vissa öppnade upp, innan det blev ny nedstängning i december 2020.</a:t>
            </a:r>
          </a:p>
          <a:p>
            <a:r>
              <a:rPr lang="sv-SE" dirty="0"/>
              <a:t>Våren 2021 – en andra och en tredjevåg av pandemin drog förbi med fortsatta nedstängningar.</a:t>
            </a:r>
          </a:p>
          <a:p>
            <a:r>
              <a:rPr lang="sv-SE" dirty="0"/>
              <a:t>I slutet av april rapporterades om stegöppningen av svenska samhället – SBF drog igång projekt </a:t>
            </a:r>
            <a:r>
              <a:rPr lang="sv-SE" dirty="0" err="1"/>
              <a:t>LiveBridge</a:t>
            </a:r>
            <a:r>
              <a:rPr lang="sv-SE" dirty="0"/>
              <a:t>! Klubbarna börja öppna upp på nytt.</a:t>
            </a:r>
          </a:p>
          <a:p>
            <a:r>
              <a:rPr lang="sv-SE" dirty="0" err="1"/>
              <a:t>LiveBridge</a:t>
            </a:r>
            <a:r>
              <a:rPr lang="sv-SE" dirty="0"/>
              <a:t> – Fyra digitala möten med alla klubbar och distrikt om uppstart, regler, rek. mm. </a:t>
            </a:r>
          </a:p>
          <a:p>
            <a:r>
              <a:rPr lang="sv-SE" dirty="0"/>
              <a:t>September 2021 – </a:t>
            </a:r>
            <a:r>
              <a:rPr lang="sv-SE" dirty="0" err="1"/>
              <a:t>LiveBridge</a:t>
            </a:r>
            <a:r>
              <a:rPr lang="sv-SE" dirty="0"/>
              <a:t> Cup sjösattes och är igång!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6180D3-2FAD-4389-BBD8-5D084BA5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BCF48A-3C49-476F-B51C-855F10854659}" type="datetime1">
              <a:rPr lang="sv-SE" smtClean="0"/>
              <a:t>2021-11-17</a:t>
            </a:fld>
            <a:endParaRPr lang="en-US"/>
          </a:p>
        </p:txBody>
      </p:sp>
      <p:pic>
        <p:nvPicPr>
          <p:cNvPr id="5" name="Bildobjekt 4" descr="En bild som visar text, clipart&#10;&#10;Automatiskt genererad beskrivning">
            <a:extLst>
              <a:ext uri="{FF2B5EF4-FFF2-40B4-BE49-F238E27FC236}">
                <a16:creationId xmlns:a16="http://schemas.microsoft.com/office/drawing/2014/main" id="{18C6B31D-0355-465C-BE49-496AE2ECF6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41" y="5769150"/>
            <a:ext cx="2419594" cy="53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43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701F2F-50A4-4CC0-A850-4F37E9C6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sv-SE" dirty="0"/>
              <a:t>Aktuella data 4 november 2021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09982C-FD5C-4652-A7EE-AC2B101A6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SBF </a:t>
            </a:r>
            <a:r>
              <a:rPr lang="en-US" dirty="0" err="1"/>
              <a:t>antal</a:t>
            </a:r>
            <a:r>
              <a:rPr lang="en-US" dirty="0"/>
              <a:t> </a:t>
            </a:r>
            <a:r>
              <a:rPr lang="en-US" dirty="0" err="1"/>
              <a:t>klubbar</a:t>
            </a:r>
            <a:r>
              <a:rPr lang="en-US" dirty="0"/>
              <a:t>: 		334</a:t>
            </a:r>
          </a:p>
          <a:p>
            <a:r>
              <a:rPr lang="en-US" dirty="0" err="1"/>
              <a:t>Antal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klubbar</a:t>
            </a:r>
            <a:r>
              <a:rPr lang="en-US" dirty="0"/>
              <a:t> 		282</a:t>
            </a:r>
          </a:p>
          <a:p>
            <a:r>
              <a:rPr lang="en-US" dirty="0" err="1"/>
              <a:t>Ej</a:t>
            </a:r>
            <a:r>
              <a:rPr lang="en-US" dirty="0"/>
              <a:t> </a:t>
            </a:r>
            <a:r>
              <a:rPr lang="en-US" dirty="0" err="1"/>
              <a:t>igång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pandemin</a:t>
            </a:r>
            <a:r>
              <a:rPr lang="en-US" dirty="0"/>
              <a:t>		10</a:t>
            </a:r>
          </a:p>
          <a:p>
            <a:r>
              <a:rPr lang="en-US" dirty="0" err="1"/>
              <a:t>Ej</a:t>
            </a:r>
            <a:r>
              <a:rPr lang="en-US" dirty="0"/>
              <a:t> </a:t>
            </a:r>
            <a:r>
              <a:rPr lang="en-US" dirty="0" err="1"/>
              <a:t>igång</a:t>
            </a:r>
            <a:r>
              <a:rPr lang="en-US" dirty="0"/>
              <a:t>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skäl</a:t>
            </a:r>
            <a:r>
              <a:rPr lang="en-US" dirty="0"/>
              <a:t>		42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-------------------------------------------------------</a:t>
            </a:r>
            <a:br>
              <a:rPr lang="en-US" dirty="0"/>
            </a:br>
            <a:r>
              <a:rPr lang="en-US" b="1" dirty="0" err="1"/>
              <a:t>Generell</a:t>
            </a:r>
            <a:r>
              <a:rPr lang="en-US" b="1" dirty="0"/>
              <a:t> </a:t>
            </a:r>
            <a:r>
              <a:rPr lang="en-US" b="1" dirty="0" err="1"/>
              <a:t>notering</a:t>
            </a:r>
            <a:r>
              <a:rPr lang="en-US" b="1" dirty="0"/>
              <a:t>: </a:t>
            </a:r>
            <a:br>
              <a:rPr lang="en-US" dirty="0"/>
            </a:br>
            <a:r>
              <a:rPr lang="en-US" dirty="0" err="1"/>
              <a:t>Många</a:t>
            </a:r>
            <a:r>
              <a:rPr lang="en-US" dirty="0"/>
              <a:t> </a:t>
            </a:r>
            <a:r>
              <a:rPr lang="en-US" dirty="0" err="1"/>
              <a:t>medlemmar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vågat</a:t>
            </a:r>
            <a:r>
              <a:rPr lang="en-US" dirty="0"/>
              <a:t> sig </a:t>
            </a:r>
            <a:r>
              <a:rPr lang="en-US" dirty="0" err="1"/>
              <a:t>tillbaka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pandemin</a:t>
            </a:r>
            <a:r>
              <a:rPr lang="en-US" dirty="0"/>
              <a:t>, </a:t>
            </a:r>
            <a:r>
              <a:rPr lang="en-US" dirty="0" err="1"/>
              <a:t>färre</a:t>
            </a:r>
            <a:r>
              <a:rPr lang="en-US" dirty="0"/>
              <a:t> bord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spel</a:t>
            </a:r>
            <a:r>
              <a:rPr lang="en-US" dirty="0"/>
              <a:t> – men </a:t>
            </a:r>
            <a:r>
              <a:rPr lang="en-US" dirty="0" err="1"/>
              <a:t>gäller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överallt</a:t>
            </a:r>
            <a:r>
              <a:rPr lang="en-US" dirty="0"/>
              <a:t>! 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F2B89DE-0D61-469A-BC76-3E77224D5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n-US" dirty="0"/>
              <a:t>Mora BK 	200313              39/27/25</a:t>
            </a:r>
          </a:p>
          <a:p>
            <a:pPr marL="342900" indent="-342900">
              <a:buAutoNum type="arabicPeriod"/>
            </a:pPr>
            <a:r>
              <a:rPr lang="en-US" dirty="0"/>
              <a:t>BK Centrum	200224	           15/12/11</a:t>
            </a:r>
          </a:p>
          <a:p>
            <a:pPr marL="342900" indent="-342900">
              <a:buAutoNum type="arabicPeriod"/>
            </a:pPr>
            <a:r>
              <a:rPr lang="en-US" dirty="0" err="1"/>
              <a:t>Bohus</a:t>
            </a:r>
            <a:r>
              <a:rPr lang="en-US" dirty="0"/>
              <a:t> Nation	200225	           18/16/16</a:t>
            </a:r>
          </a:p>
          <a:p>
            <a:pPr marL="342900" indent="-342900">
              <a:buAutoNum type="arabicPeriod"/>
            </a:pPr>
            <a:r>
              <a:rPr lang="en-US" dirty="0" err="1"/>
              <a:t>Hede</a:t>
            </a:r>
            <a:r>
              <a:rPr lang="en-US" dirty="0"/>
              <a:t> – V. 	200217	           23/13/15</a:t>
            </a:r>
          </a:p>
          <a:p>
            <a:pPr marL="342900" indent="-342900">
              <a:buAutoNum type="arabicPeriod"/>
            </a:pPr>
            <a:r>
              <a:rPr lang="en-US" dirty="0" err="1"/>
              <a:t>Kvissleby</a:t>
            </a:r>
            <a:r>
              <a:rPr lang="en-US" dirty="0"/>
              <a:t> BK	200313              40/26/29</a:t>
            </a:r>
          </a:p>
          <a:p>
            <a:pPr marL="342900" indent="-342900">
              <a:buAutoNum type="arabicPeriod"/>
            </a:pPr>
            <a:r>
              <a:rPr lang="en-US" dirty="0" err="1"/>
              <a:t>Bjärnums</a:t>
            </a:r>
            <a:r>
              <a:rPr lang="en-US" dirty="0"/>
              <a:t> BK	200311	           36/25/18</a:t>
            </a:r>
          </a:p>
          <a:p>
            <a:pPr marL="342900" indent="-342900">
              <a:buAutoNum type="arabicPeriod"/>
            </a:pPr>
            <a:r>
              <a:rPr lang="en-US" dirty="0"/>
              <a:t>Dalby BK	200310              59/19/17</a:t>
            </a:r>
          </a:p>
          <a:p>
            <a:pPr marL="342900" indent="-342900">
              <a:buAutoNum type="arabicPeriod"/>
            </a:pPr>
            <a:r>
              <a:rPr lang="en-US" dirty="0"/>
              <a:t>SBF Club 73	200312              9/4/5</a:t>
            </a:r>
          </a:p>
          <a:p>
            <a:pPr marL="342900" indent="-342900">
              <a:buAutoNum type="arabicPeriod"/>
            </a:pPr>
            <a:r>
              <a:rPr lang="en-US" dirty="0" err="1"/>
              <a:t>Tyresö</a:t>
            </a:r>
            <a:r>
              <a:rPr lang="en-US" dirty="0"/>
              <a:t> BK 	200310              45/30/22</a:t>
            </a:r>
          </a:p>
          <a:p>
            <a:pPr marL="342900" indent="-342900">
              <a:buAutoNum type="arabicPeriod"/>
            </a:pPr>
            <a:r>
              <a:rPr lang="en-US" dirty="0"/>
              <a:t>EPBK		200316 	           11/8/8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AF39BB-7A90-40F9-BE4D-4A1C629F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6794" y="6035040"/>
            <a:ext cx="2893045" cy="365760"/>
          </a:xfrm>
        </p:spPr>
        <p:txBody>
          <a:bodyPr anchor="b">
            <a:normAutofit/>
          </a:bodyPr>
          <a:lstStyle/>
          <a:p>
            <a:pPr rtl="0">
              <a:spcAft>
                <a:spcPts val="600"/>
              </a:spcAft>
            </a:pPr>
            <a:fld id="{30BCF48A-3C49-476F-B51C-855F10854659}" type="datetime1">
              <a:rPr lang="sv-SE" smtClean="0"/>
              <a:pPr rtl="0">
                <a:spcAft>
                  <a:spcPts val="600"/>
                </a:spcAft>
              </a:pPr>
              <a:t>2021-11-17</a:t>
            </a:fld>
            <a:endParaRPr lang="en-US"/>
          </a:p>
        </p:txBody>
      </p:sp>
      <p:pic>
        <p:nvPicPr>
          <p:cNvPr id="7" name="Bildobjekt 6" descr="En bild som visar text, clipart&#10;&#10;Automatiskt genererad beskrivning">
            <a:extLst>
              <a:ext uri="{FF2B5EF4-FFF2-40B4-BE49-F238E27FC236}">
                <a16:creationId xmlns:a16="http://schemas.microsoft.com/office/drawing/2014/main" id="{FB09C385-F825-4DAD-AB8C-0073E400D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41" y="5769150"/>
            <a:ext cx="2419594" cy="53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0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391578-9EDD-4F30-A364-AFB17EAB1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Specifika frågor om </a:t>
            </a:r>
            <a:r>
              <a:rPr lang="sv-SE" dirty="0" err="1"/>
              <a:t>LiveBridge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9994D2-EE43-45BE-A2F0-45E066CF04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Hur har pandemin påverkat klubbarna i ditt distrikt? Din klubb?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Hur många av klubbarna har inte startat upp på nytt? Varför?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Finns det något vi kan göra från andra klubbar, distriktet eller förbundet för att få i gång dem på nytt?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5E4FE6-31A4-4C90-8EF1-7F442EC7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7257" y="2103120"/>
            <a:ext cx="4663440" cy="374904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Vad har ni gjort för att få tillbaka medlemmar som slutat spela före eller under pandemin?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Hur ser det ut på rekryteringssidan? Finns det några planer på nybörjar- och fortsättnings-kurser? Behövs stöd i form av material för “uppfräschningsutbildning”?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Behöver vi förändra vår verksamhet på klubb- och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distriktsnivå för att bättre attrahera våra medlemmar att komma åter?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193A6FE-DE10-448E-B87B-CC504FBA0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F24BE-6072-4B7A-81D8-A955CA6ADCDA}" type="datetime1">
              <a:rPr lang="sv-SE" smtClean="0"/>
              <a:t>2021-11-17</a:t>
            </a:fld>
            <a:endParaRPr lang="en-US"/>
          </a:p>
        </p:txBody>
      </p:sp>
      <p:pic>
        <p:nvPicPr>
          <p:cNvPr id="6" name="Bildobjekt 5" descr="En bild som visar text, clipart&#10;&#10;Automatiskt genererad beskrivning">
            <a:extLst>
              <a:ext uri="{FF2B5EF4-FFF2-40B4-BE49-F238E27FC236}">
                <a16:creationId xmlns:a16="http://schemas.microsoft.com/office/drawing/2014/main" id="{37A468B1-7C5D-4C91-A01F-D2EE2604D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41" y="5769150"/>
            <a:ext cx="2419594" cy="53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4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01C4D60C-AAFA-4263-8D48-FE27AD8F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Länkar och kontaktinformation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37D8423-31A2-423C-950D-6BB4D1EC2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För frågor om uppstart, regler, rekommendationer med mera:</a:t>
            </a:r>
            <a:br>
              <a:rPr lang="sv-SE" dirty="0"/>
            </a:br>
            <a:r>
              <a:rPr lang="sv-SE" dirty="0">
                <a:hlinkClick r:id="rId2"/>
              </a:rPr>
              <a:t>https://www.svenskbridge.se/nyheter/88270</a:t>
            </a:r>
            <a:r>
              <a:rPr lang="sv-SE" dirty="0"/>
              <a:t>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Allt arbete om Covid-19 och Coronasäkerhet:</a:t>
            </a:r>
            <a:br>
              <a:rPr lang="sv-SE" dirty="0"/>
            </a:br>
            <a:r>
              <a:rPr lang="sv-SE" dirty="0">
                <a:hlinkClick r:id="rId3"/>
              </a:rPr>
              <a:t>https://www.svenskbridge.se/covid-19-0</a:t>
            </a:r>
            <a:br>
              <a:rPr lang="sv-SE" dirty="0"/>
            </a:br>
            <a:br>
              <a:rPr lang="sv-SE" dirty="0"/>
            </a:br>
            <a:r>
              <a:rPr lang="sv-SE" dirty="0" err="1"/>
              <a:t>LiveBridge</a:t>
            </a:r>
            <a:r>
              <a:rPr lang="sv-SE"/>
              <a:t> möten i juni 2021:</a:t>
            </a:r>
            <a:br>
              <a:rPr lang="sv-SE" dirty="0"/>
            </a:br>
            <a:r>
              <a:rPr lang="sv-SE" dirty="0">
                <a:hlinkClick r:id="rId3"/>
              </a:rPr>
              <a:t>https://www.svenskbridge.se/covid-19-0</a:t>
            </a:r>
            <a:br>
              <a:rPr lang="sv-SE" dirty="0"/>
            </a:br>
            <a:br>
              <a:rPr lang="sv-SE" dirty="0"/>
            </a:br>
            <a:r>
              <a:rPr lang="sv-SE" dirty="0" err="1"/>
              <a:t>LiveBridge</a:t>
            </a:r>
            <a:r>
              <a:rPr lang="sv-SE" dirty="0"/>
              <a:t> Cup:</a:t>
            </a:r>
            <a:br>
              <a:rPr lang="sv-SE" dirty="0"/>
            </a:br>
            <a:r>
              <a:rPr lang="sv-SE" dirty="0">
                <a:hlinkClick r:id="rId4"/>
              </a:rPr>
              <a:t>https://www.svenskbridge.se/livebridgecup</a:t>
            </a:r>
            <a:r>
              <a:rPr lang="sv-SE" dirty="0"/>
              <a:t>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I övrigt kan du alltid kontakta: </a:t>
            </a:r>
            <a:br>
              <a:rPr lang="sv-SE" dirty="0"/>
            </a:br>
            <a:r>
              <a:rPr lang="sv-SE" dirty="0">
                <a:hlinkClick r:id="rId5"/>
              </a:rPr>
              <a:t>kansliet@svenskbridge.se</a:t>
            </a:r>
            <a:r>
              <a:rPr lang="sv-SE" dirty="0"/>
              <a:t> eller </a:t>
            </a:r>
            <a:r>
              <a:rPr lang="sv-SE" dirty="0">
                <a:hlinkClick r:id="rId6"/>
              </a:rPr>
              <a:t>mme@svenskbridge.se</a:t>
            </a:r>
            <a:r>
              <a:rPr lang="sv-SE" dirty="0"/>
              <a:t> vid frågor eller funderingar. </a:t>
            </a:r>
          </a:p>
          <a:p>
            <a:pPr marL="0" indent="0">
              <a:buNone/>
            </a:pPr>
            <a:br>
              <a:rPr lang="sv-SE" dirty="0"/>
            </a:b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E9A8D3-2881-43A8-99ED-3BA85192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F24BE-6072-4B7A-81D8-A955CA6ADCDA}" type="datetime1">
              <a:rPr lang="sv-SE" smtClean="0"/>
              <a:t>2021-11-17</a:t>
            </a:fld>
            <a:endParaRPr lang="en-US"/>
          </a:p>
        </p:txBody>
      </p:sp>
      <p:pic>
        <p:nvPicPr>
          <p:cNvPr id="8" name="Bildobjekt 7" descr="En bild som visar text, clipart&#10;&#10;Automatiskt genererad beskrivning">
            <a:extLst>
              <a:ext uri="{FF2B5EF4-FFF2-40B4-BE49-F238E27FC236}">
                <a16:creationId xmlns:a16="http://schemas.microsoft.com/office/drawing/2014/main" id="{8910589A-8F8B-4454-90F9-AD5475E2C2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41" y="5769150"/>
            <a:ext cx="2419594" cy="53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2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064_TF78438558" id="{1EAD8B13-4428-428F-8D34-5C9E93ED1256}" vid="{D459F41A-CF0D-4BEF-BAB9-8BF227BE0B0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{9817258A-893B-483D-89A7-5CDE0655668B}tf78438558_win32</Template>
  <TotalTime>99</TotalTime>
  <Words>496</Words>
  <Application>Microsoft Office PowerPoint</Application>
  <PresentationFormat>Bredbild</PresentationFormat>
  <Paragraphs>43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Garamond</vt:lpstr>
      <vt:lpstr>SavonVTI</vt:lpstr>
      <vt:lpstr>Livebridge</vt:lpstr>
      <vt:lpstr>Vad hände egentligen?</vt:lpstr>
      <vt:lpstr>Aktuella data 4 november 2021</vt:lpstr>
      <vt:lpstr>Specifika frågor om LiveBridge</vt:lpstr>
      <vt:lpstr>Länkar och kontaktinformation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Livebridge</dc:title>
  <dc:creator>Micke Melander</dc:creator>
  <cp:lastModifiedBy>Micke Melander</cp:lastModifiedBy>
  <cp:revision>3</cp:revision>
  <dcterms:created xsi:type="dcterms:W3CDTF">2021-11-08T08:38:07Z</dcterms:created>
  <dcterms:modified xsi:type="dcterms:W3CDTF">2021-11-17T06:17:27Z</dcterms:modified>
</cp:coreProperties>
</file>