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57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127F17-3F84-49E3-A429-4524F4363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5D311C-AA59-4939-BF0C-B9387F98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A10E2A-8DCF-47B7-96A8-53C7D194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CDFB55-2F91-4E1E-9563-DD91650F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2BCE2F-2AB3-449E-9BE8-49EF6795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65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4DFE48-81A5-4BBC-BBC1-77515A16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7B91BE1-9405-4C4B-8D12-DA8F9043A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88C8CE-13FB-429E-AA2B-C9A2404E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8863C4-1787-491B-AF08-85AC616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DD1376-DBA1-4790-A322-DBEC9D26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00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3D07DF9-7AB7-4458-A966-603B09CCF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1FDFA92-8163-4F81-B6E1-A3327617D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016EAF-DDFE-432F-9CBC-703B281B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A23469-5DDB-4039-8A66-D9EBE46B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C5487A-DFF9-4860-824D-81801736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93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180D54-35C4-4AA4-AE92-C6B0619D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AA8474-4119-421D-87B0-CA40CFC71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620DE0-0611-4209-AA62-AA534AC69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B2E58D-AB38-447B-95FC-378B447C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C01334-B79F-4F5A-8FA4-4C66ADC2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69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A1B96-5BFD-4820-8A84-25DF3102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0D1032-678B-4A5B-912F-9C889858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F2FB1F-E52F-49B2-8DCE-45E41F1D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072578-C150-4BC7-A0E6-8A81001D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11D6BF-3A76-4B12-A1B8-423F63BD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85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607DD4-90D7-4832-84C6-4887CF3B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F0AAF-74F3-4495-BE41-6BA030C8F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338FF4-CDF0-448B-8C47-061EF437B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9F46EC-1707-46D2-A49D-41EB8656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D5DDCED-F93C-4302-8790-93002884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5505F24-215D-4A2F-B7B4-C4FC96F2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04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96239D-A05C-4156-87F9-5FC6F92A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8D0C20-084B-4288-BCF8-08368A475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32A8A48-8DD7-4444-9739-B663A50D6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2B8A909-0C06-4463-97F1-9761E4EE7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6CD7F5D-D324-49BA-BABB-142A4B117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0EB7100-B5D2-4733-AF1A-ABC5551B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76AD644-3577-41B8-A80E-48B98E6B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9EDA088-3619-4532-AF11-43D4002F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19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4D57F-A27D-451C-821E-730CCB9E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D6711E6-E76B-4DE5-91A8-A85248AA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12CED7-2909-4AA9-A945-BE28DA98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BF83123-04BD-4F62-A1A8-3A6F6C32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1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1153FEA-6E1C-4BFC-AB7F-4F990C06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29D1E46-BDD2-46AD-B107-EB10470B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C0E42C-2477-41EB-98D9-3546816F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69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70089-6856-4BE4-80D9-52DCCF97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68C704-0C4E-4C74-97DF-998C6ED20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2125DC-B9A7-46FB-B4C2-97DF97E7D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343158-0487-4273-8756-00826D60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8B3044-0492-4957-B2C7-B5E87764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165CD9-020F-4099-A524-F3061554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1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14ED40-7E2E-44EF-9B1A-9571F61D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444C850-E67D-4EDF-8051-556DF860B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A3EF6F-F54C-4931-BCBE-A7D7C830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A90E87D-EC53-45C0-AD72-40A7EFD5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316DD41-F697-4848-9C36-996B595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0F2BA7-54F1-484E-BADD-D6735ECA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40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E80720-98B6-4C27-B395-20DE57DF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5C98BE-459B-4C6F-956A-F657CB56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BF93E5-BC04-432C-B871-A4C40E1C1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2013-6FEC-4BD1-872E-55D589188704}" type="datetimeFigureOut">
              <a:rPr lang="sv-SE" smtClean="0"/>
              <a:t>2019-08-08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92EA84-9307-4C67-B8BB-AB7783DE0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E05677-CA0C-48E8-833F-BC26ACE83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4E22-1860-485B-A2DD-73DE94C008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14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:a16="http://schemas.microsoft.com/office/drawing/2014/main" id="{F6FC8E8D-8D07-4769-9425-1D0649701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40" y="0"/>
            <a:ext cx="7570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4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26E6E5-936A-4EC4-B346-DF9EBB08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latin typeface="Arial Black" panose="020B0A04020102020204" pitchFamily="34" charset="0"/>
              </a:rPr>
              <a:t>Varför Sang ger mer i Par tävling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127D611-388E-4F83-A706-239AFF297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7" y="1825625"/>
            <a:ext cx="9311125" cy="4351338"/>
          </a:xfrm>
        </p:spPr>
      </p:pic>
    </p:spTree>
    <p:extLst>
      <p:ext uri="{BB962C8B-B14F-4D97-AF65-F5344CB8AC3E}">
        <p14:creationId xmlns:p14="http://schemas.microsoft.com/office/powerpoint/2010/main" val="91432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F928F075-1536-4880-B776-E2E646184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04775"/>
            <a:ext cx="5724525" cy="6477000"/>
          </a:xfrm>
        </p:spPr>
      </p:pic>
    </p:spTree>
    <p:extLst>
      <p:ext uri="{BB962C8B-B14F-4D97-AF65-F5344CB8AC3E}">
        <p14:creationId xmlns:p14="http://schemas.microsoft.com/office/powerpoint/2010/main" val="210292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8BED52-8DFB-4EA1-9FA3-89895446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3" y="14944"/>
            <a:ext cx="7773074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3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2EDF01-1107-48A6-AE3B-40C6C6A2B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1549"/>
            <a:ext cx="9144000" cy="1033463"/>
          </a:xfrm>
        </p:spPr>
        <p:txBody>
          <a:bodyPr>
            <a:normAutofit/>
          </a:bodyPr>
          <a:lstStyle/>
          <a:p>
            <a:pPr algn="ctr"/>
            <a:r>
              <a:rPr lang="sv-SE" sz="3200" b="1" dirty="0">
                <a:latin typeface="Arial Black" panose="020B0A04020102020204" pitchFamily="34" charset="0"/>
              </a:rPr>
              <a:t>Skillnad mellan Fyrmanna och Par tävling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BFBB8B-4927-4766-ACDC-6AF6E08FB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586"/>
            <a:ext cx="9144000" cy="3000653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v-SE" sz="1600" dirty="0">
                <a:latin typeface="Arial Black" panose="020B0A04020102020204" pitchFamily="34" charset="0"/>
              </a:rPr>
              <a:t>Man möter bara ett lag per gång dvs ett par som sitter i samma väderstreck per rond. Normalt två ronder per match.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v-SE" sz="1600" dirty="0">
                <a:latin typeface="Arial Black" panose="020B0A04020102020204" pitchFamily="34" charset="0"/>
              </a:rPr>
              <a:t>Man spelar normalt 10, 12 eller 14 brickor mot samma par.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v-SE" sz="1600" dirty="0">
                <a:latin typeface="Arial Black" panose="020B0A04020102020204" pitchFamily="34" charset="0"/>
              </a:rPr>
              <a:t>I fyrmanna är det viktigt att gå hem i sina kontrakt inte spela på övertrick.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v-SE" sz="1600" dirty="0">
                <a:latin typeface="Arial Black" panose="020B0A04020102020204" pitchFamily="34" charset="0"/>
              </a:rPr>
              <a:t>Utgångar och slammar är viktigare än i partävling.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v-SE" sz="1600" dirty="0">
                <a:latin typeface="Arial Black" panose="020B0A04020102020204" pitchFamily="34" charset="0"/>
              </a:rPr>
              <a:t>Sang ger inte några extra poäng mot högfärg som i partävling.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v-SE" sz="1600" dirty="0">
                <a:latin typeface="Arial Black" panose="020B0A04020102020204" pitchFamily="34" charset="0"/>
              </a:rPr>
              <a:t>Mer social samvaro.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v-SE" sz="1600" dirty="0">
                <a:latin typeface="Arial Black" panose="020B0A04020102020204" pitchFamily="34" charset="0"/>
              </a:rPr>
              <a:t>Lugnare tempo när det endast ett byte.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sv-SE" sz="1600" dirty="0">
              <a:latin typeface="Arial Black" panose="020B0A04020102020204" pitchFamily="34" charset="0"/>
            </a:endParaRPr>
          </a:p>
          <a:p>
            <a:endParaRPr lang="sv-SE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99</Words>
  <Application>Microsoft Office PowerPoint</Application>
  <PresentationFormat>Bredbild</PresentationFormat>
  <Paragraphs>9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Wingdings</vt:lpstr>
      <vt:lpstr>Office-tema</vt:lpstr>
      <vt:lpstr>PowerPoint-presentation</vt:lpstr>
      <vt:lpstr>Varför Sang ger mer i Par tävling</vt:lpstr>
      <vt:lpstr>PowerPoint-presentation</vt:lpstr>
      <vt:lpstr>PowerPoint-presentation</vt:lpstr>
      <vt:lpstr>Skillnad mellan Fyrmanna och Par tävling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Håkan Isaksson</dc:creator>
  <cp:lastModifiedBy>Håkan Isaksson</cp:lastModifiedBy>
  <cp:revision>15</cp:revision>
  <dcterms:created xsi:type="dcterms:W3CDTF">2019-06-09T13:15:42Z</dcterms:created>
  <dcterms:modified xsi:type="dcterms:W3CDTF">2019-08-08T14:06:18Z</dcterms:modified>
</cp:coreProperties>
</file>