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DFA-C272-4E1C-90AE-946F59ADACE1}" type="datetimeFigureOut">
              <a:rPr lang="sv-SE" smtClean="0"/>
              <a:t>2018-03-30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3C7F-B3EB-4F1F-A28F-C77EEA2F22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243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DFA-C272-4E1C-90AE-946F59ADACE1}" type="datetimeFigureOut">
              <a:rPr lang="sv-SE" smtClean="0"/>
              <a:t>2018-03-30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3C7F-B3EB-4F1F-A28F-C77EEA2F22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441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DFA-C272-4E1C-90AE-946F59ADACE1}" type="datetimeFigureOut">
              <a:rPr lang="sv-SE" smtClean="0"/>
              <a:t>2018-03-30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3C7F-B3EB-4F1F-A28F-C77EEA2F22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85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DFA-C272-4E1C-90AE-946F59ADACE1}" type="datetimeFigureOut">
              <a:rPr lang="sv-SE" smtClean="0"/>
              <a:t>2018-03-30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3C7F-B3EB-4F1F-A28F-C77EEA2F22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23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DFA-C272-4E1C-90AE-946F59ADACE1}" type="datetimeFigureOut">
              <a:rPr lang="sv-SE" smtClean="0"/>
              <a:t>2018-03-30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3C7F-B3EB-4F1F-A28F-C77EEA2F22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988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DFA-C272-4E1C-90AE-946F59ADACE1}" type="datetimeFigureOut">
              <a:rPr lang="sv-SE" smtClean="0"/>
              <a:t>2018-03-30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3C7F-B3EB-4F1F-A28F-C77EEA2F22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807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DFA-C272-4E1C-90AE-946F59ADACE1}" type="datetimeFigureOut">
              <a:rPr lang="sv-SE" smtClean="0"/>
              <a:t>2018-03-30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3C7F-B3EB-4F1F-A28F-C77EEA2F22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266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DFA-C272-4E1C-90AE-946F59ADACE1}" type="datetimeFigureOut">
              <a:rPr lang="sv-SE" smtClean="0"/>
              <a:t>2018-03-30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3C7F-B3EB-4F1F-A28F-C77EEA2F22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0469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DFA-C272-4E1C-90AE-946F59ADACE1}" type="datetimeFigureOut">
              <a:rPr lang="sv-SE" smtClean="0"/>
              <a:t>2018-03-30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3C7F-B3EB-4F1F-A28F-C77EEA2F22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806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DFA-C272-4E1C-90AE-946F59ADACE1}" type="datetimeFigureOut">
              <a:rPr lang="sv-SE" smtClean="0"/>
              <a:t>2018-03-30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3C7F-B3EB-4F1F-A28F-C77EEA2F22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745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DFA-C272-4E1C-90AE-946F59ADACE1}" type="datetimeFigureOut">
              <a:rPr lang="sv-SE" smtClean="0"/>
              <a:t>2018-03-30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3C7F-B3EB-4F1F-A28F-C77EEA2F22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297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72DFA-C272-4E1C-90AE-946F59ADACE1}" type="datetimeFigureOut">
              <a:rPr lang="sv-SE" smtClean="0"/>
              <a:t>2018-03-30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53C7F-B3EB-4F1F-A28F-C77EEA2F220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155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806970" y="110674"/>
            <a:ext cx="8405004" cy="457200"/>
          </a:xfrm>
        </p:spPr>
        <p:txBody>
          <a:bodyPr>
            <a:normAutofit/>
          </a:bodyPr>
          <a:lstStyle/>
          <a:p>
            <a:r>
              <a:rPr lang="sv-SE" sz="2400" b="1" dirty="0" smtClean="0"/>
              <a:t>Lokalen</a:t>
            </a:r>
            <a:endParaRPr lang="sv-SE" sz="2400" b="1" dirty="0"/>
          </a:p>
        </p:txBody>
      </p:sp>
      <p:grpSp>
        <p:nvGrpSpPr>
          <p:cNvPr id="126" name="Grupp 125"/>
          <p:cNvGrpSpPr/>
          <p:nvPr/>
        </p:nvGrpSpPr>
        <p:grpSpPr>
          <a:xfrm>
            <a:off x="493934" y="555479"/>
            <a:ext cx="10792517" cy="6224884"/>
            <a:chOff x="433549" y="365698"/>
            <a:chExt cx="10792517" cy="6224884"/>
          </a:xfrm>
        </p:grpSpPr>
        <p:sp>
          <p:nvSpPr>
            <p:cNvPr id="9" name="Rektangel 8"/>
            <p:cNvSpPr/>
            <p:nvPr/>
          </p:nvSpPr>
          <p:spPr>
            <a:xfrm>
              <a:off x="3291820" y="5415467"/>
              <a:ext cx="2323017" cy="117511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3291820" y="1785668"/>
              <a:ext cx="7353176" cy="24024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Rektangel 10"/>
            <p:cNvSpPr/>
            <p:nvPr/>
          </p:nvSpPr>
          <p:spPr>
            <a:xfrm>
              <a:off x="8651224" y="4188125"/>
              <a:ext cx="1993772" cy="9139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" name="Rektangel 11"/>
            <p:cNvSpPr/>
            <p:nvPr/>
          </p:nvSpPr>
          <p:spPr>
            <a:xfrm>
              <a:off x="3291820" y="4188125"/>
              <a:ext cx="1664524" cy="9139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4" name="Rak 13"/>
            <p:cNvCxnSpPr/>
            <p:nvPr/>
          </p:nvCxnSpPr>
          <p:spPr>
            <a:xfrm flipV="1">
              <a:off x="5614838" y="4188125"/>
              <a:ext cx="0" cy="12273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ktangel 14"/>
            <p:cNvSpPr/>
            <p:nvPr/>
          </p:nvSpPr>
          <p:spPr>
            <a:xfrm>
              <a:off x="5614838" y="4188125"/>
              <a:ext cx="932865" cy="3786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19" name="Grupp 18"/>
            <p:cNvGrpSpPr/>
            <p:nvPr/>
          </p:nvGrpSpPr>
          <p:grpSpPr>
            <a:xfrm>
              <a:off x="1276709" y="1785668"/>
              <a:ext cx="1868784" cy="4804914"/>
              <a:chOff x="3620217" y="2303253"/>
              <a:chExt cx="881334" cy="3174520"/>
            </a:xfrm>
          </p:grpSpPr>
          <p:sp>
            <p:nvSpPr>
              <p:cNvPr id="4" name="Rektangel 3"/>
              <p:cNvSpPr/>
              <p:nvPr/>
            </p:nvSpPr>
            <p:spPr>
              <a:xfrm>
                <a:off x="3621656" y="2303253"/>
                <a:ext cx="690113" cy="31745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cxnSp>
            <p:nvCxnSpPr>
              <p:cNvPr id="6" name="Rak 5"/>
              <p:cNvCxnSpPr/>
              <p:nvPr/>
            </p:nvCxnSpPr>
            <p:spPr>
              <a:xfrm flipV="1">
                <a:off x="3621656" y="3019245"/>
                <a:ext cx="690113" cy="25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ktangel 6"/>
              <p:cNvSpPr/>
              <p:nvPr/>
            </p:nvSpPr>
            <p:spPr>
              <a:xfrm>
                <a:off x="3620217" y="2311879"/>
                <a:ext cx="690113" cy="55209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Rektangel 7"/>
              <p:cNvSpPr/>
              <p:nvPr/>
            </p:nvSpPr>
            <p:spPr>
              <a:xfrm>
                <a:off x="3621656" y="2855343"/>
                <a:ext cx="690113" cy="62110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cxnSp>
            <p:nvCxnSpPr>
              <p:cNvPr id="18" name="Rak 17"/>
              <p:cNvCxnSpPr/>
              <p:nvPr/>
            </p:nvCxnSpPr>
            <p:spPr>
              <a:xfrm>
                <a:off x="4311769" y="5477773"/>
                <a:ext cx="18978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Rak 20"/>
            <p:cNvCxnSpPr/>
            <p:nvPr/>
          </p:nvCxnSpPr>
          <p:spPr>
            <a:xfrm>
              <a:off x="2944286" y="6590582"/>
              <a:ext cx="34753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Höger 23"/>
            <p:cNvSpPr/>
            <p:nvPr/>
          </p:nvSpPr>
          <p:spPr>
            <a:xfrm>
              <a:off x="10765766" y="3864635"/>
              <a:ext cx="427972" cy="17252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6" name="Höger 25"/>
            <p:cNvSpPr/>
            <p:nvPr/>
          </p:nvSpPr>
          <p:spPr>
            <a:xfrm rot="16200000">
              <a:off x="2817803" y="1363042"/>
              <a:ext cx="427972" cy="17252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textruta 27"/>
            <p:cNvSpPr txBox="1"/>
            <p:nvPr/>
          </p:nvSpPr>
          <p:spPr>
            <a:xfrm>
              <a:off x="10696754" y="3619825"/>
              <a:ext cx="5293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dirty="0" smtClean="0"/>
                <a:t>NÖD</a:t>
              </a:r>
              <a:endParaRPr lang="sv-SE" sz="1400" dirty="0"/>
            </a:p>
          </p:txBody>
        </p:sp>
        <p:sp>
          <p:nvSpPr>
            <p:cNvPr id="30" name="textruta 29"/>
            <p:cNvSpPr txBox="1"/>
            <p:nvPr/>
          </p:nvSpPr>
          <p:spPr>
            <a:xfrm>
              <a:off x="2631679" y="1276891"/>
              <a:ext cx="400110" cy="436979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sv-SE" sz="1400" dirty="0" smtClean="0"/>
                <a:t>NÖD</a:t>
              </a:r>
              <a:endParaRPr lang="sv-SE" sz="1400" dirty="0"/>
            </a:p>
          </p:txBody>
        </p:sp>
        <p:sp>
          <p:nvSpPr>
            <p:cNvPr id="31" name="Rektangel 30"/>
            <p:cNvSpPr/>
            <p:nvPr/>
          </p:nvSpPr>
          <p:spPr>
            <a:xfrm>
              <a:off x="4956344" y="1785668"/>
              <a:ext cx="5688652" cy="240245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 smtClean="0"/>
                <a:t>SPELLOKAL</a:t>
              </a:r>
            </a:p>
            <a:p>
              <a:pPr algn="ctr"/>
              <a:r>
                <a:rPr lang="sv-SE" dirty="0" smtClean="0"/>
                <a:t>24 bord</a:t>
              </a:r>
              <a:endParaRPr lang="sv-SE" dirty="0"/>
            </a:p>
          </p:txBody>
        </p:sp>
        <p:sp>
          <p:nvSpPr>
            <p:cNvPr id="32" name="Rektangel 31"/>
            <p:cNvSpPr/>
            <p:nvPr/>
          </p:nvSpPr>
          <p:spPr>
            <a:xfrm>
              <a:off x="8651224" y="4188125"/>
              <a:ext cx="1993772" cy="91397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 smtClean="0"/>
                <a:t>SPELLOKAL</a:t>
              </a:r>
            </a:p>
            <a:p>
              <a:pPr algn="ctr"/>
              <a:r>
                <a:rPr lang="sv-SE" dirty="0" smtClean="0"/>
                <a:t>4 bord</a:t>
              </a:r>
              <a:endParaRPr lang="sv-SE" dirty="0"/>
            </a:p>
          </p:txBody>
        </p:sp>
        <p:sp>
          <p:nvSpPr>
            <p:cNvPr id="33" name="Rektangel 32"/>
            <p:cNvSpPr/>
            <p:nvPr/>
          </p:nvSpPr>
          <p:spPr>
            <a:xfrm>
              <a:off x="3291820" y="1798724"/>
              <a:ext cx="1664524" cy="238940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rgbClr val="FF0000"/>
                  </a:solidFill>
                </a:rPr>
                <a:t>KÖK</a:t>
              </a:r>
            </a:p>
          </p:txBody>
        </p:sp>
        <p:sp>
          <p:nvSpPr>
            <p:cNvPr id="36" name="Rektangel 35"/>
            <p:cNvSpPr/>
            <p:nvPr/>
          </p:nvSpPr>
          <p:spPr>
            <a:xfrm>
              <a:off x="3291820" y="4188125"/>
              <a:ext cx="1664524" cy="913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 smtClean="0"/>
                <a:t>TL-RUM</a:t>
              </a:r>
              <a:endParaRPr lang="sv-SE" dirty="0"/>
            </a:p>
          </p:txBody>
        </p:sp>
        <p:sp>
          <p:nvSpPr>
            <p:cNvPr id="37" name="Rektangel 36"/>
            <p:cNvSpPr/>
            <p:nvPr/>
          </p:nvSpPr>
          <p:spPr>
            <a:xfrm>
              <a:off x="5614837" y="4188125"/>
              <a:ext cx="932866" cy="37864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400" dirty="0" smtClean="0"/>
                <a:t>UTR.</a:t>
              </a:r>
              <a:endParaRPr lang="sv-SE" sz="1400" dirty="0"/>
            </a:p>
          </p:txBody>
        </p:sp>
        <p:sp>
          <p:nvSpPr>
            <p:cNvPr id="38" name="Rektangel 37"/>
            <p:cNvSpPr/>
            <p:nvPr/>
          </p:nvSpPr>
          <p:spPr>
            <a:xfrm>
              <a:off x="3288769" y="1785901"/>
              <a:ext cx="201878" cy="129262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9" name="Rektangel 38"/>
            <p:cNvSpPr/>
            <p:nvPr/>
          </p:nvSpPr>
          <p:spPr>
            <a:xfrm>
              <a:off x="3490647" y="1798724"/>
              <a:ext cx="1400530" cy="1939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0" name="Rektangel 39"/>
            <p:cNvSpPr/>
            <p:nvPr/>
          </p:nvSpPr>
          <p:spPr>
            <a:xfrm>
              <a:off x="3389708" y="5415467"/>
              <a:ext cx="276518" cy="41599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900" dirty="0" smtClean="0"/>
                <a:t>WC</a:t>
              </a:r>
              <a:endParaRPr lang="sv-SE" sz="900" dirty="0"/>
            </a:p>
          </p:txBody>
        </p:sp>
        <p:sp>
          <p:nvSpPr>
            <p:cNvPr id="41" name="Rektangel 40"/>
            <p:cNvSpPr/>
            <p:nvPr/>
          </p:nvSpPr>
          <p:spPr>
            <a:xfrm>
              <a:off x="3666226" y="5415467"/>
              <a:ext cx="276518" cy="41599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2" name="Rektangel 41"/>
            <p:cNvSpPr/>
            <p:nvPr/>
          </p:nvSpPr>
          <p:spPr>
            <a:xfrm>
              <a:off x="3288769" y="5909094"/>
              <a:ext cx="1164559" cy="18115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3" name="Rektangel 42"/>
            <p:cNvSpPr/>
            <p:nvPr/>
          </p:nvSpPr>
          <p:spPr>
            <a:xfrm>
              <a:off x="3389708" y="6090249"/>
              <a:ext cx="276518" cy="41599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" name="Rektangel 43"/>
            <p:cNvSpPr/>
            <p:nvPr/>
          </p:nvSpPr>
          <p:spPr>
            <a:xfrm>
              <a:off x="3645000" y="6090249"/>
              <a:ext cx="276518" cy="41599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" name="Rektangel 44"/>
            <p:cNvSpPr/>
            <p:nvPr/>
          </p:nvSpPr>
          <p:spPr>
            <a:xfrm>
              <a:off x="4124082" y="5415467"/>
              <a:ext cx="329246" cy="49362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6" name="textruta 45"/>
            <p:cNvSpPr txBox="1"/>
            <p:nvPr/>
          </p:nvSpPr>
          <p:spPr>
            <a:xfrm>
              <a:off x="3362697" y="5547110"/>
              <a:ext cx="330540" cy="2154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sv-SE" sz="800" dirty="0" smtClean="0"/>
                <a:t>WC</a:t>
              </a:r>
              <a:endParaRPr lang="sv-SE" sz="800" dirty="0"/>
            </a:p>
          </p:txBody>
        </p:sp>
        <p:sp>
          <p:nvSpPr>
            <p:cNvPr id="47" name="textruta 46"/>
            <p:cNvSpPr txBox="1"/>
            <p:nvPr/>
          </p:nvSpPr>
          <p:spPr>
            <a:xfrm>
              <a:off x="3629807" y="5547109"/>
              <a:ext cx="33054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800" dirty="0" smtClean="0"/>
                <a:t>WC</a:t>
              </a:r>
              <a:endParaRPr lang="sv-SE" sz="800" dirty="0"/>
            </a:p>
          </p:txBody>
        </p:sp>
        <p:sp>
          <p:nvSpPr>
            <p:cNvPr id="48" name="textruta 47"/>
            <p:cNvSpPr txBox="1"/>
            <p:nvPr/>
          </p:nvSpPr>
          <p:spPr>
            <a:xfrm>
              <a:off x="3352084" y="6203755"/>
              <a:ext cx="330540" cy="2154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sv-SE" sz="800" dirty="0" smtClean="0"/>
                <a:t>WC</a:t>
              </a:r>
              <a:endParaRPr lang="sv-SE" sz="800" dirty="0"/>
            </a:p>
          </p:txBody>
        </p:sp>
        <p:sp>
          <p:nvSpPr>
            <p:cNvPr id="49" name="textruta 48"/>
            <p:cNvSpPr txBox="1"/>
            <p:nvPr/>
          </p:nvSpPr>
          <p:spPr>
            <a:xfrm>
              <a:off x="3622118" y="6211700"/>
              <a:ext cx="33054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800" dirty="0" smtClean="0"/>
                <a:t>WC</a:t>
              </a:r>
              <a:endParaRPr lang="sv-SE" sz="800" dirty="0"/>
            </a:p>
          </p:txBody>
        </p:sp>
        <p:sp>
          <p:nvSpPr>
            <p:cNvPr id="50" name="textruta 49"/>
            <p:cNvSpPr txBox="1"/>
            <p:nvPr/>
          </p:nvSpPr>
          <p:spPr>
            <a:xfrm>
              <a:off x="4124082" y="5554559"/>
              <a:ext cx="33054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800" dirty="0" smtClean="0"/>
                <a:t>WC</a:t>
              </a:r>
              <a:endParaRPr lang="sv-SE" sz="800" dirty="0"/>
            </a:p>
          </p:txBody>
        </p:sp>
        <p:sp>
          <p:nvSpPr>
            <p:cNvPr id="51" name="textruta 50"/>
            <p:cNvSpPr txBox="1"/>
            <p:nvPr/>
          </p:nvSpPr>
          <p:spPr>
            <a:xfrm>
              <a:off x="4602593" y="5861171"/>
              <a:ext cx="7075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 smtClean="0"/>
                <a:t>FÖRRÅD</a:t>
              </a:r>
              <a:endParaRPr lang="sv-SE" sz="1200" dirty="0"/>
            </a:p>
          </p:txBody>
        </p:sp>
        <p:sp>
          <p:nvSpPr>
            <p:cNvPr id="52" name="Rektangel 51"/>
            <p:cNvSpPr/>
            <p:nvPr/>
          </p:nvSpPr>
          <p:spPr>
            <a:xfrm>
              <a:off x="2320507" y="2216542"/>
              <a:ext cx="419520" cy="4178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3" name="Rektangel 52"/>
            <p:cNvSpPr/>
            <p:nvPr/>
          </p:nvSpPr>
          <p:spPr>
            <a:xfrm>
              <a:off x="2320507" y="1785668"/>
              <a:ext cx="419520" cy="43087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" name="textruta 53"/>
            <p:cNvSpPr txBox="1"/>
            <p:nvPr/>
          </p:nvSpPr>
          <p:spPr>
            <a:xfrm>
              <a:off x="1411951" y="2078042"/>
              <a:ext cx="7763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 smtClean="0"/>
                <a:t>Garderob</a:t>
              </a:r>
              <a:endParaRPr lang="sv-SE" sz="1200" dirty="0"/>
            </a:p>
          </p:txBody>
        </p:sp>
        <p:sp>
          <p:nvSpPr>
            <p:cNvPr id="55" name="textruta 54"/>
            <p:cNvSpPr txBox="1"/>
            <p:nvPr/>
          </p:nvSpPr>
          <p:spPr>
            <a:xfrm>
              <a:off x="1323725" y="4732771"/>
              <a:ext cx="1369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UTBILDNING</a:t>
              </a:r>
              <a:endParaRPr lang="sv-SE" dirty="0"/>
            </a:p>
          </p:txBody>
        </p:sp>
        <p:sp>
          <p:nvSpPr>
            <p:cNvPr id="56" name="textruta 55"/>
            <p:cNvSpPr txBox="1"/>
            <p:nvPr/>
          </p:nvSpPr>
          <p:spPr>
            <a:xfrm>
              <a:off x="1696202" y="2951111"/>
              <a:ext cx="5068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???</a:t>
              </a:r>
              <a:endParaRPr lang="sv-SE" dirty="0"/>
            </a:p>
          </p:txBody>
        </p:sp>
        <p:cxnSp>
          <p:nvCxnSpPr>
            <p:cNvPr id="64" name="Rak 63"/>
            <p:cNvCxnSpPr/>
            <p:nvPr/>
          </p:nvCxnSpPr>
          <p:spPr>
            <a:xfrm flipV="1">
              <a:off x="1276709" y="1449305"/>
              <a:ext cx="0" cy="3363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Rak 66"/>
            <p:cNvCxnSpPr/>
            <p:nvPr/>
          </p:nvCxnSpPr>
          <p:spPr>
            <a:xfrm flipV="1">
              <a:off x="1276709" y="378755"/>
              <a:ext cx="0" cy="596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Rak 68"/>
            <p:cNvCxnSpPr/>
            <p:nvPr/>
          </p:nvCxnSpPr>
          <p:spPr>
            <a:xfrm>
              <a:off x="1276709" y="378754"/>
              <a:ext cx="711572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ak 71"/>
            <p:cNvCxnSpPr/>
            <p:nvPr/>
          </p:nvCxnSpPr>
          <p:spPr>
            <a:xfrm>
              <a:off x="8392431" y="365698"/>
              <a:ext cx="0" cy="14199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ktangel 75"/>
            <p:cNvSpPr/>
            <p:nvPr/>
          </p:nvSpPr>
          <p:spPr>
            <a:xfrm>
              <a:off x="6392063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7" name="Rektangel 76"/>
            <p:cNvSpPr/>
            <p:nvPr/>
          </p:nvSpPr>
          <p:spPr>
            <a:xfrm>
              <a:off x="6021065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8" name="Rektangel 77"/>
            <p:cNvSpPr/>
            <p:nvPr/>
          </p:nvSpPr>
          <p:spPr>
            <a:xfrm>
              <a:off x="5650067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9" name="Rektangel 78"/>
            <p:cNvSpPr/>
            <p:nvPr/>
          </p:nvSpPr>
          <p:spPr>
            <a:xfrm>
              <a:off x="5279069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0" name="Rektangel 79"/>
            <p:cNvSpPr/>
            <p:nvPr/>
          </p:nvSpPr>
          <p:spPr>
            <a:xfrm>
              <a:off x="4908071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1" name="Rektangel 80"/>
            <p:cNvSpPr/>
            <p:nvPr/>
          </p:nvSpPr>
          <p:spPr>
            <a:xfrm>
              <a:off x="4537073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2" name="Rektangel 81"/>
            <p:cNvSpPr/>
            <p:nvPr/>
          </p:nvSpPr>
          <p:spPr>
            <a:xfrm>
              <a:off x="4166075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3" name="Rektangel 82"/>
            <p:cNvSpPr/>
            <p:nvPr/>
          </p:nvSpPr>
          <p:spPr>
            <a:xfrm>
              <a:off x="3795077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117" name="Grupp 116"/>
            <p:cNvGrpSpPr/>
            <p:nvPr/>
          </p:nvGrpSpPr>
          <p:grpSpPr>
            <a:xfrm>
              <a:off x="6763061" y="1242024"/>
              <a:ext cx="1403195" cy="487796"/>
              <a:chOff x="6763061" y="1242024"/>
              <a:chExt cx="1403195" cy="487796"/>
            </a:xfrm>
          </p:grpSpPr>
          <p:sp>
            <p:nvSpPr>
              <p:cNvPr id="74" name="Rektangel 73"/>
              <p:cNvSpPr/>
              <p:nvPr/>
            </p:nvSpPr>
            <p:spPr>
              <a:xfrm>
                <a:off x="7134059" y="1242024"/>
                <a:ext cx="290198" cy="4877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5" name="Rektangel 74"/>
              <p:cNvSpPr/>
              <p:nvPr/>
            </p:nvSpPr>
            <p:spPr>
              <a:xfrm>
                <a:off x="6763061" y="1242024"/>
                <a:ext cx="290198" cy="4877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84" name="Rektangel 83"/>
              <p:cNvSpPr/>
              <p:nvPr/>
            </p:nvSpPr>
            <p:spPr>
              <a:xfrm>
                <a:off x="7876058" y="1242024"/>
                <a:ext cx="290198" cy="4877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85" name="Rektangel 84"/>
              <p:cNvSpPr/>
              <p:nvPr/>
            </p:nvSpPr>
            <p:spPr>
              <a:xfrm>
                <a:off x="7505057" y="1242024"/>
                <a:ext cx="290198" cy="4877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86" name="Rektangel 85"/>
            <p:cNvSpPr/>
            <p:nvPr/>
          </p:nvSpPr>
          <p:spPr>
            <a:xfrm>
              <a:off x="6392063" y="432872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0" name="Rektangel 89"/>
            <p:cNvSpPr/>
            <p:nvPr/>
          </p:nvSpPr>
          <p:spPr>
            <a:xfrm>
              <a:off x="5279063" y="432872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1" name="Rektangel 90"/>
            <p:cNvSpPr/>
            <p:nvPr/>
          </p:nvSpPr>
          <p:spPr>
            <a:xfrm>
              <a:off x="4908065" y="432872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2" name="Rektangel 91"/>
            <p:cNvSpPr/>
            <p:nvPr/>
          </p:nvSpPr>
          <p:spPr>
            <a:xfrm>
              <a:off x="4537067" y="432872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3" name="Rektangel 92"/>
            <p:cNvSpPr/>
            <p:nvPr/>
          </p:nvSpPr>
          <p:spPr>
            <a:xfrm>
              <a:off x="4166069" y="432872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4" name="Rektangel 93"/>
            <p:cNvSpPr/>
            <p:nvPr/>
          </p:nvSpPr>
          <p:spPr>
            <a:xfrm>
              <a:off x="3795071" y="432872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5" name="Rektangel 94"/>
            <p:cNvSpPr/>
            <p:nvPr/>
          </p:nvSpPr>
          <p:spPr>
            <a:xfrm>
              <a:off x="3424073" y="432872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6" name="Rektangel 95"/>
            <p:cNvSpPr/>
            <p:nvPr/>
          </p:nvSpPr>
          <p:spPr>
            <a:xfrm>
              <a:off x="3053075" y="432872"/>
              <a:ext cx="290198" cy="48779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7" name="Rektangel 96"/>
            <p:cNvSpPr/>
            <p:nvPr/>
          </p:nvSpPr>
          <p:spPr>
            <a:xfrm>
              <a:off x="2682077" y="432872"/>
              <a:ext cx="290198" cy="48779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8" name="Rektangel 97"/>
            <p:cNvSpPr/>
            <p:nvPr/>
          </p:nvSpPr>
          <p:spPr>
            <a:xfrm>
              <a:off x="2311079" y="432872"/>
              <a:ext cx="290198" cy="48779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9" name="Rektangel 98"/>
            <p:cNvSpPr/>
            <p:nvPr/>
          </p:nvSpPr>
          <p:spPr>
            <a:xfrm>
              <a:off x="1940081" y="432872"/>
              <a:ext cx="290198" cy="48779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0" name="Rektangel 99"/>
            <p:cNvSpPr/>
            <p:nvPr/>
          </p:nvSpPr>
          <p:spPr>
            <a:xfrm>
              <a:off x="6021062" y="432872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1" name="Rektangel 100"/>
            <p:cNvSpPr/>
            <p:nvPr/>
          </p:nvSpPr>
          <p:spPr>
            <a:xfrm>
              <a:off x="5650061" y="432872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5" name="Rektangel 104"/>
            <p:cNvSpPr/>
            <p:nvPr/>
          </p:nvSpPr>
          <p:spPr>
            <a:xfrm>
              <a:off x="7134059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6" name="Rektangel 105"/>
            <p:cNvSpPr/>
            <p:nvPr/>
          </p:nvSpPr>
          <p:spPr>
            <a:xfrm>
              <a:off x="6763061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7" name="Rektangel 106"/>
            <p:cNvSpPr/>
            <p:nvPr/>
          </p:nvSpPr>
          <p:spPr>
            <a:xfrm>
              <a:off x="6392063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8" name="Rektangel 107"/>
            <p:cNvSpPr/>
            <p:nvPr/>
          </p:nvSpPr>
          <p:spPr>
            <a:xfrm>
              <a:off x="6021065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9" name="Rektangel 108"/>
            <p:cNvSpPr/>
            <p:nvPr/>
          </p:nvSpPr>
          <p:spPr>
            <a:xfrm>
              <a:off x="5650067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0" name="Rektangel 109"/>
            <p:cNvSpPr/>
            <p:nvPr/>
          </p:nvSpPr>
          <p:spPr>
            <a:xfrm>
              <a:off x="5279069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1" name="Rektangel 110"/>
            <p:cNvSpPr/>
            <p:nvPr/>
          </p:nvSpPr>
          <p:spPr>
            <a:xfrm>
              <a:off x="4908071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2" name="Rektangel 111"/>
            <p:cNvSpPr/>
            <p:nvPr/>
          </p:nvSpPr>
          <p:spPr>
            <a:xfrm>
              <a:off x="4537073" y="1242024"/>
              <a:ext cx="290198" cy="48779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3" name="Rektangel 112"/>
            <p:cNvSpPr/>
            <p:nvPr/>
          </p:nvSpPr>
          <p:spPr>
            <a:xfrm>
              <a:off x="4166075" y="1242024"/>
              <a:ext cx="290198" cy="48779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4" name="Rektangel 113"/>
            <p:cNvSpPr/>
            <p:nvPr/>
          </p:nvSpPr>
          <p:spPr>
            <a:xfrm>
              <a:off x="3795077" y="1242024"/>
              <a:ext cx="290198" cy="48779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rgbClr val="FF0000"/>
                </a:solidFill>
              </a:endParaRPr>
            </a:p>
          </p:txBody>
        </p:sp>
        <p:sp>
          <p:nvSpPr>
            <p:cNvPr id="115" name="Rektangel 114"/>
            <p:cNvSpPr/>
            <p:nvPr/>
          </p:nvSpPr>
          <p:spPr>
            <a:xfrm>
              <a:off x="7876058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6" name="Rektangel 115"/>
            <p:cNvSpPr/>
            <p:nvPr/>
          </p:nvSpPr>
          <p:spPr>
            <a:xfrm>
              <a:off x="7505057" y="1242024"/>
              <a:ext cx="290198" cy="4877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118" name="Grupp 117"/>
            <p:cNvGrpSpPr/>
            <p:nvPr/>
          </p:nvGrpSpPr>
          <p:grpSpPr>
            <a:xfrm>
              <a:off x="6759368" y="432872"/>
              <a:ext cx="1403195" cy="487796"/>
              <a:chOff x="6763061" y="1242024"/>
              <a:chExt cx="1403195" cy="487796"/>
            </a:xfrm>
          </p:grpSpPr>
          <p:sp>
            <p:nvSpPr>
              <p:cNvPr id="119" name="Rektangel 118"/>
              <p:cNvSpPr/>
              <p:nvPr/>
            </p:nvSpPr>
            <p:spPr>
              <a:xfrm>
                <a:off x="7134059" y="1242024"/>
                <a:ext cx="290198" cy="4877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0" name="Rektangel 119"/>
              <p:cNvSpPr/>
              <p:nvPr/>
            </p:nvSpPr>
            <p:spPr>
              <a:xfrm>
                <a:off x="6763061" y="1242024"/>
                <a:ext cx="290198" cy="4877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1" name="Rektangel 120"/>
              <p:cNvSpPr/>
              <p:nvPr/>
            </p:nvSpPr>
            <p:spPr>
              <a:xfrm>
                <a:off x="7876058" y="1242024"/>
                <a:ext cx="290198" cy="4877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2" name="Rektangel 121"/>
              <p:cNvSpPr/>
              <p:nvPr/>
            </p:nvSpPr>
            <p:spPr>
              <a:xfrm>
                <a:off x="7505057" y="1242024"/>
                <a:ext cx="290198" cy="4877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124" name="textruta 123"/>
            <p:cNvSpPr txBox="1"/>
            <p:nvPr/>
          </p:nvSpPr>
          <p:spPr>
            <a:xfrm rot="16200000">
              <a:off x="-173829" y="2406102"/>
              <a:ext cx="15840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RUNDGÅNGEN</a:t>
              </a:r>
              <a:endParaRPr lang="sv-SE" dirty="0"/>
            </a:p>
          </p:txBody>
        </p:sp>
        <p:sp>
          <p:nvSpPr>
            <p:cNvPr id="125" name="textruta 124"/>
            <p:cNvSpPr txBox="1"/>
            <p:nvPr/>
          </p:nvSpPr>
          <p:spPr>
            <a:xfrm>
              <a:off x="1237338" y="917231"/>
              <a:ext cx="15256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 smtClean="0"/>
                <a:t>Parkering</a:t>
              </a:r>
            </a:p>
            <a:p>
              <a:r>
                <a:rPr lang="sv-SE" sz="1200" dirty="0" smtClean="0">
                  <a:solidFill>
                    <a:schemeClr val="accent5"/>
                  </a:solidFill>
                </a:rPr>
                <a:t>Blå</a:t>
              </a:r>
              <a:r>
                <a:rPr lang="sv-SE" sz="1200" dirty="0" smtClean="0"/>
                <a:t>: Allmän</a:t>
              </a:r>
            </a:p>
            <a:p>
              <a:r>
                <a:rPr lang="sv-SE" sz="1200" dirty="0" smtClean="0">
                  <a:solidFill>
                    <a:srgbClr val="FF0000"/>
                  </a:solidFill>
                </a:rPr>
                <a:t>Röd</a:t>
              </a:r>
              <a:r>
                <a:rPr lang="sv-SE" sz="1200" dirty="0" smtClean="0"/>
                <a:t>: HCP+ funktionär</a:t>
              </a:r>
              <a:endParaRPr lang="sv-SE" sz="1200" dirty="0"/>
            </a:p>
          </p:txBody>
        </p:sp>
      </p:grpSp>
      <p:sp>
        <p:nvSpPr>
          <p:cNvPr id="3" name="textruta 2"/>
          <p:cNvSpPr txBox="1"/>
          <p:nvPr/>
        </p:nvSpPr>
        <p:spPr>
          <a:xfrm rot="16200000">
            <a:off x="2677645" y="2176987"/>
            <a:ext cx="7431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smtClean="0"/>
              <a:t>Entré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266621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34</Words>
  <Application>Microsoft Office PowerPoint</Application>
  <PresentationFormat>Bredbild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Lokalen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Lokalen</dc:title>
  <dc:creator>Bo Blixt</dc:creator>
  <cp:lastModifiedBy>Bo Blixt</cp:lastModifiedBy>
  <cp:revision>11</cp:revision>
  <dcterms:created xsi:type="dcterms:W3CDTF">2018-03-30T09:02:09Z</dcterms:created>
  <dcterms:modified xsi:type="dcterms:W3CDTF">2018-03-30T10:55:02Z</dcterms:modified>
</cp:coreProperties>
</file>