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4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48" y="-9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8DBF-69FC-45C4-AFD5-2C43C6BA6038}" type="datetimeFigureOut">
              <a:rPr lang="sv-SE" smtClean="0"/>
              <a:t>2023-10-08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38B7-5B70-4C61-A03F-EFAD92AE7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551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8DBF-69FC-45C4-AFD5-2C43C6BA6038}" type="datetimeFigureOut">
              <a:rPr lang="sv-SE" smtClean="0"/>
              <a:t>2023-10-08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38B7-5B70-4C61-A03F-EFAD92AE7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028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8DBF-69FC-45C4-AFD5-2C43C6BA6038}" type="datetimeFigureOut">
              <a:rPr lang="sv-SE" smtClean="0"/>
              <a:t>2023-10-08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38B7-5B70-4C61-A03F-EFAD92AE7B97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1145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8DBF-69FC-45C4-AFD5-2C43C6BA6038}" type="datetimeFigureOut">
              <a:rPr lang="sv-SE" smtClean="0"/>
              <a:t>2023-10-08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38B7-5B70-4C61-A03F-EFAD92AE7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8355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8DBF-69FC-45C4-AFD5-2C43C6BA6038}" type="datetimeFigureOut">
              <a:rPr lang="sv-SE" smtClean="0"/>
              <a:t>2023-10-08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38B7-5B70-4C61-A03F-EFAD92AE7B97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5213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8DBF-69FC-45C4-AFD5-2C43C6BA6038}" type="datetimeFigureOut">
              <a:rPr lang="sv-SE" smtClean="0"/>
              <a:t>2023-10-08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38B7-5B70-4C61-A03F-EFAD92AE7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9608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8DBF-69FC-45C4-AFD5-2C43C6BA6038}" type="datetimeFigureOut">
              <a:rPr lang="sv-SE" smtClean="0"/>
              <a:t>2023-10-08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38B7-5B70-4C61-A03F-EFAD92AE7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8893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8DBF-69FC-45C4-AFD5-2C43C6BA6038}" type="datetimeFigureOut">
              <a:rPr lang="sv-SE" smtClean="0"/>
              <a:t>2023-10-08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38B7-5B70-4C61-A03F-EFAD92AE7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623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8DBF-69FC-45C4-AFD5-2C43C6BA6038}" type="datetimeFigureOut">
              <a:rPr lang="sv-SE" smtClean="0"/>
              <a:t>2023-10-08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38B7-5B70-4C61-A03F-EFAD92AE7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031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8DBF-69FC-45C4-AFD5-2C43C6BA6038}" type="datetimeFigureOut">
              <a:rPr lang="sv-SE" smtClean="0"/>
              <a:t>2023-10-08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38B7-5B70-4C61-A03F-EFAD92AE7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003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8DBF-69FC-45C4-AFD5-2C43C6BA6038}" type="datetimeFigureOut">
              <a:rPr lang="sv-SE" smtClean="0"/>
              <a:t>2023-10-08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38B7-5B70-4C61-A03F-EFAD92AE7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777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8DBF-69FC-45C4-AFD5-2C43C6BA6038}" type="datetimeFigureOut">
              <a:rPr lang="sv-SE" smtClean="0"/>
              <a:t>2023-10-08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38B7-5B70-4C61-A03F-EFAD92AE7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802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8DBF-69FC-45C4-AFD5-2C43C6BA6038}" type="datetimeFigureOut">
              <a:rPr lang="sv-SE" smtClean="0"/>
              <a:t>2023-10-08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38B7-5B70-4C61-A03F-EFAD92AE7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151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8DBF-69FC-45C4-AFD5-2C43C6BA6038}" type="datetimeFigureOut">
              <a:rPr lang="sv-SE" smtClean="0"/>
              <a:t>2023-10-08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38B7-5B70-4C61-A03F-EFAD92AE7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395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8DBF-69FC-45C4-AFD5-2C43C6BA6038}" type="datetimeFigureOut">
              <a:rPr lang="sv-SE" smtClean="0"/>
              <a:t>2023-10-08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38B7-5B70-4C61-A03F-EFAD92AE7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6205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8DBF-69FC-45C4-AFD5-2C43C6BA6038}" type="datetimeFigureOut">
              <a:rPr lang="sv-SE" smtClean="0"/>
              <a:t>2023-10-08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38B7-5B70-4C61-A03F-EFAD92AE7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636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B8DBF-69FC-45C4-AFD5-2C43C6BA6038}" type="datetimeFigureOut">
              <a:rPr lang="sv-SE" smtClean="0"/>
              <a:t>2023-10-08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92B38B7-5B70-4C61-A03F-EFAD92AE7B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250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v-SE" sz="6000" dirty="0" smtClean="0"/>
              <a:t>Försvarsspel</a:t>
            </a:r>
            <a:endParaRPr lang="sv-SE" sz="60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sv-SE" sz="3200" dirty="0" smtClean="0"/>
          </a:p>
          <a:p>
            <a:pPr algn="ctr"/>
            <a:r>
              <a:rPr lang="sv-SE" sz="3200" dirty="0" smtClean="0"/>
              <a:t>50 % av alla brickor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417026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Motspel i tredje hand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”Högt i tredje hand” Såvida du inte kan maska ut en honnör på bordet.</a:t>
            </a:r>
          </a:p>
          <a:p>
            <a:endParaRPr lang="sv-SE" dirty="0"/>
          </a:p>
          <a:p>
            <a:r>
              <a:rPr lang="sv-SE" dirty="0" smtClean="0"/>
              <a:t>Spela på det </a:t>
            </a:r>
            <a:r>
              <a:rPr lang="sv-SE" smtClean="0"/>
              <a:t>lägsta kortet av </a:t>
            </a:r>
            <a:r>
              <a:rPr lang="sv-SE" dirty="0" smtClean="0"/>
              <a:t>sekvens!!! (Spela ut den högsta!)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136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err="1" smtClean="0"/>
              <a:t>Påspel</a:t>
            </a:r>
            <a:r>
              <a:rPr lang="sv-SE" dirty="0" smtClean="0"/>
              <a:t> i andra hand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 lägger lågt i andra hand, tveka inte, ”ligg” före i spelet. (Får inte tveka om du inte har något att fundera på, försök upprätthåll ett jämnt tempo)</a:t>
            </a:r>
          </a:p>
          <a:p>
            <a:r>
              <a:rPr lang="sv-SE" dirty="0" smtClean="0"/>
              <a:t>MEN täck honnör med honnör för att godspela partners ev. höga kort.</a:t>
            </a:r>
          </a:p>
          <a:p>
            <a:r>
              <a:rPr lang="sv-SE" dirty="0" smtClean="0"/>
              <a:t>Vi väntar med att täcka tills sista av fler intilliggande kort.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233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Spela tillbaka partnersfärg. </a:t>
            </a:r>
          </a:p>
          <a:p>
            <a:pPr lvl="1"/>
            <a:r>
              <a:rPr lang="sv-SE" dirty="0" smtClean="0"/>
              <a:t>Spela ditt högsta, från udda antal (från början), lågt från jämnt, men ev. pressa spelföraren.</a:t>
            </a:r>
          </a:p>
          <a:p>
            <a:r>
              <a:rPr lang="sv-SE" dirty="0" smtClean="0"/>
              <a:t>Spela genom spelförarens färger. Titta inte så mycket på vad man själv har. Försök läsa spelet, vad har spelföraren visat? Vad ser vi? </a:t>
            </a:r>
          </a:p>
          <a:p>
            <a:r>
              <a:rPr lang="sv-SE" dirty="0" smtClean="0"/>
              <a:t>Vänta in era spel/bråttom? </a:t>
            </a:r>
          </a:p>
          <a:p>
            <a:r>
              <a:rPr lang="sv-SE" sz="3200" dirty="0" smtClean="0"/>
              <a:t>För gud skull: </a:t>
            </a:r>
          </a:p>
          <a:p>
            <a:pPr algn="ctr"/>
            <a:r>
              <a:rPr lang="sv-SE" sz="4400" b="1" dirty="0" smtClean="0"/>
              <a:t>HJÄLP </a:t>
            </a:r>
            <a:r>
              <a:rPr lang="sv-SE" sz="4400" b="1" dirty="0"/>
              <a:t>INTE </a:t>
            </a:r>
            <a:r>
              <a:rPr lang="sv-SE" sz="4400" b="1" dirty="0" smtClean="0"/>
              <a:t>TILL !</a:t>
            </a:r>
            <a:endParaRPr lang="sv-SE" sz="4400" dirty="0" smtClean="0"/>
          </a:p>
        </p:txBody>
      </p:sp>
    </p:spTree>
    <p:extLst>
      <p:ext uri="{BB962C8B-B14F-4D97-AF65-F5344CB8AC3E}">
        <p14:creationId xmlns:p14="http://schemas.microsoft.com/office/powerpoint/2010/main" val="41411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Ledtrådar?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Tänk </a:t>
            </a:r>
            <a:r>
              <a:rPr lang="sv-SE" b="1" dirty="0" smtClean="0"/>
              <a:t>ALLTID</a:t>
            </a:r>
            <a:r>
              <a:rPr lang="sv-SE" dirty="0" smtClean="0"/>
              <a:t> att ni är ett par, vad har partnern?</a:t>
            </a:r>
          </a:p>
          <a:p>
            <a:r>
              <a:rPr lang="sv-SE" dirty="0" smtClean="0"/>
              <a:t>Har partner bjudit?</a:t>
            </a:r>
          </a:p>
          <a:p>
            <a:r>
              <a:rPr lang="sv-SE" dirty="0" smtClean="0"/>
              <a:t>Vad har motståndarna visat?</a:t>
            </a:r>
          </a:p>
          <a:p>
            <a:r>
              <a:rPr lang="sv-SE" dirty="0" smtClean="0"/>
              <a:t>Är det bråttom att ta säkra spel eller ska jag invänta?</a:t>
            </a:r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4113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5400" dirty="0" smtClean="0"/>
              <a:t>Utspelmetoder</a:t>
            </a:r>
            <a:endParaRPr lang="sv-SE" sz="5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Sang eller trumf?</a:t>
            </a:r>
          </a:p>
          <a:p>
            <a:r>
              <a:rPr lang="sv-SE" dirty="0" smtClean="0"/>
              <a:t>Sekvensutspel, alltid bra, ger inga favörer.</a:t>
            </a:r>
          </a:p>
          <a:p>
            <a:pPr lvl="1"/>
            <a:r>
              <a:rPr lang="sv-SE" b="1" dirty="0" smtClean="0"/>
              <a:t>Äkta: </a:t>
            </a:r>
            <a:r>
              <a:rPr lang="sv-SE" dirty="0" smtClean="0"/>
              <a:t>3 kort i följd </a:t>
            </a:r>
          </a:p>
          <a:p>
            <a:pPr lvl="1"/>
            <a:r>
              <a:rPr lang="sv-SE" b="1" dirty="0" smtClean="0"/>
              <a:t>Oäkta</a:t>
            </a:r>
            <a:r>
              <a:rPr lang="sv-SE" dirty="0" smtClean="0"/>
              <a:t> ex. E, K, kn</a:t>
            </a:r>
          </a:p>
          <a:p>
            <a:pPr lvl="1"/>
            <a:r>
              <a:rPr lang="sv-SE" b="1" dirty="0" smtClean="0"/>
              <a:t>Kort</a:t>
            </a:r>
            <a:r>
              <a:rPr lang="sv-SE" dirty="0" smtClean="0"/>
              <a:t>, 2 kort i följd</a:t>
            </a:r>
          </a:p>
          <a:p>
            <a:pPr lvl="1"/>
            <a:r>
              <a:rPr lang="sv-SE" b="1" dirty="0" smtClean="0"/>
              <a:t>Mellansekvens</a:t>
            </a:r>
            <a:r>
              <a:rPr lang="sv-SE" dirty="0" smtClean="0"/>
              <a:t>, K, Kn, 10, 9</a:t>
            </a:r>
          </a:p>
          <a:p>
            <a:pPr lvl="4"/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538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-2669116" y="-431800"/>
            <a:ext cx="8596668" cy="1320800"/>
          </a:xfrm>
        </p:spPr>
        <p:txBody>
          <a:bodyPr/>
          <a:lstStyle/>
          <a:p>
            <a:pPr algn="ctr"/>
            <a:r>
              <a:rPr lang="sv-SE" dirty="0" smtClean="0"/>
              <a:t>Mer om utspel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Spela ut din längsta färg i sang</a:t>
            </a:r>
          </a:p>
          <a:p>
            <a:r>
              <a:rPr lang="sv-SE" dirty="0" smtClean="0"/>
              <a:t>Sekvens</a:t>
            </a:r>
          </a:p>
          <a:p>
            <a:r>
              <a:rPr lang="sv-SE" dirty="0" smtClean="0"/>
              <a:t>Dra för honnör, enligt 10-12</a:t>
            </a:r>
          </a:p>
          <a:p>
            <a:r>
              <a:rPr lang="sv-SE" dirty="0" smtClean="0"/>
              <a:t>I trumf kan man spela ut en kortfärg för att ev. få en stöld. </a:t>
            </a:r>
            <a:r>
              <a:rPr lang="sv-SE" b="1" dirty="0" smtClean="0"/>
              <a:t>OBS! </a:t>
            </a:r>
            <a:r>
              <a:rPr lang="sv-SE" dirty="0" smtClean="0"/>
              <a:t>Kanske inte aktuellt vid många trumf.</a:t>
            </a:r>
          </a:p>
          <a:p>
            <a:r>
              <a:rPr lang="sv-SE" dirty="0" smtClean="0"/>
              <a:t>Högsta kortet från dubbelton</a:t>
            </a:r>
          </a:p>
          <a:p>
            <a:r>
              <a:rPr lang="sv-SE" dirty="0" smtClean="0"/>
              <a:t>Trumf om du misstänker att spelförare behöver stjäla på den korta handen.</a:t>
            </a:r>
          </a:p>
          <a:p>
            <a:r>
              <a:rPr lang="sv-SE" dirty="0" smtClean="0"/>
              <a:t>(Alltid trumf ut mot delkontrakt?)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638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10-12 utspel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1-3-5, högsta, tredje högsta eller femte högsta.</a:t>
            </a:r>
          </a:p>
          <a:p>
            <a:r>
              <a:rPr lang="sv-SE" dirty="0" smtClean="0"/>
              <a:t>Högt kort följt av lägre = jämnt antal </a:t>
            </a:r>
          </a:p>
          <a:p>
            <a:r>
              <a:rPr lang="sv-SE" dirty="0" smtClean="0"/>
              <a:t>Lågt kort följt av ett högre = udda </a:t>
            </a:r>
            <a:r>
              <a:rPr lang="sv-SE" dirty="0" err="1" smtClean="0"/>
              <a:t>atal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3920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Andra utspel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Andra- fjärde</a:t>
            </a:r>
          </a:p>
          <a:p>
            <a:r>
              <a:rPr lang="sv-SE" dirty="0" smtClean="0"/>
              <a:t>11-regeln, </a:t>
            </a:r>
          </a:p>
          <a:p>
            <a:pPr lvl="1"/>
            <a:r>
              <a:rPr lang="sv-SE" dirty="0" smtClean="0"/>
              <a:t>Dra utspelskortets talvärde från 11 = hur många kort du, träkarlen och spelföraren förfogar över.</a:t>
            </a:r>
          </a:p>
          <a:p>
            <a:pPr marL="457200" lvl="1" indent="0">
              <a:buNone/>
            </a:pPr>
            <a:r>
              <a:rPr lang="sv-SE" dirty="0" smtClean="0"/>
              <a:t>11-regeln kombineras ofta med </a:t>
            </a:r>
            <a:r>
              <a:rPr lang="sv-SE" b="1" dirty="0" smtClean="0"/>
              <a:t>MUD</a:t>
            </a:r>
            <a:r>
              <a:rPr lang="sv-SE" dirty="0" smtClean="0"/>
              <a:t> = </a:t>
            </a:r>
            <a:r>
              <a:rPr lang="sv-SE" dirty="0" err="1" smtClean="0"/>
              <a:t>Middle</a:t>
            </a:r>
            <a:r>
              <a:rPr lang="sv-SE" dirty="0" smtClean="0"/>
              <a:t>-</a:t>
            </a:r>
            <a:r>
              <a:rPr lang="sv-SE" dirty="0" err="1" smtClean="0"/>
              <a:t>up</a:t>
            </a:r>
            <a:r>
              <a:rPr lang="sv-SE" dirty="0" smtClean="0"/>
              <a:t>-down</a:t>
            </a:r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r>
              <a:rPr lang="sv-SE" dirty="0" smtClean="0"/>
              <a:t>Egentligen oviktigt vilken metod man använder, men </a:t>
            </a:r>
            <a:r>
              <a:rPr lang="sv-SE" b="1" dirty="0" smtClean="0">
                <a:solidFill>
                  <a:srgbClr val="FF0000"/>
                </a:solidFill>
              </a:rPr>
              <a:t>SPELA SAMMA SOM PARTNER</a:t>
            </a:r>
          </a:p>
        </p:txBody>
      </p:sp>
    </p:spTree>
    <p:extLst>
      <p:ext uri="{BB962C8B-B14F-4D97-AF65-F5344CB8AC3E}">
        <p14:creationId xmlns:p14="http://schemas.microsoft.com/office/powerpoint/2010/main" val="184970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Markeringar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smtClean="0"/>
              <a:t>Schneidermarkeringar</a:t>
            </a:r>
            <a:r>
              <a:rPr lang="sv-SE" dirty="0" smtClean="0"/>
              <a:t>, (</a:t>
            </a:r>
            <a:r>
              <a:rPr lang="sv-SE" dirty="0" err="1" smtClean="0"/>
              <a:t>Österikare</a:t>
            </a:r>
            <a:r>
              <a:rPr lang="sv-SE" dirty="0" smtClean="0"/>
              <a:t> Karl Schneider mitten av 30-tal)</a:t>
            </a:r>
          </a:p>
          <a:p>
            <a:endParaRPr lang="sv-SE" dirty="0" smtClean="0"/>
          </a:p>
          <a:p>
            <a:r>
              <a:rPr lang="sv-SE" dirty="0" smtClean="0"/>
              <a:t>Lågt kort  = Intresse, styrka i färgen</a:t>
            </a:r>
          </a:p>
          <a:p>
            <a:r>
              <a:rPr lang="sv-SE" dirty="0" smtClean="0"/>
              <a:t>Högt kort = Ointresse, svaghet i färgen</a:t>
            </a:r>
          </a:p>
          <a:p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Å så finns det dom som vänder på steken, ”vanliga markeringar”.</a:t>
            </a:r>
          </a:p>
          <a:p>
            <a:r>
              <a:rPr lang="sv-SE" dirty="0" smtClean="0"/>
              <a:t>Kanske inte alltid visa </a:t>
            </a:r>
            <a:r>
              <a:rPr lang="sv-SE" b="1" dirty="0" smtClean="0"/>
              <a:t>vad</a:t>
            </a:r>
            <a:r>
              <a:rPr lang="sv-SE" dirty="0" smtClean="0"/>
              <a:t> man har utan </a:t>
            </a:r>
            <a:r>
              <a:rPr lang="sv-SE" b="1" dirty="0" smtClean="0"/>
              <a:t>vad man inte </a:t>
            </a:r>
            <a:r>
              <a:rPr lang="sv-SE" dirty="0" smtClean="0"/>
              <a:t>har.</a:t>
            </a:r>
          </a:p>
          <a:p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891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Längdmarkering = Malmö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smtClean="0"/>
              <a:t>När?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Spelföraren spelar en färg och du kan bekänna med valfri hacka.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b="1" dirty="0" smtClean="0"/>
              <a:t>Hur:</a:t>
            </a:r>
          </a:p>
          <a:p>
            <a:pPr marL="0" indent="0">
              <a:buNone/>
            </a:pPr>
            <a:r>
              <a:rPr lang="sv-SE" dirty="0" smtClean="0"/>
              <a:t>	- Ett lågt kort följt av ett högt nästa gång färgen spelas visar ett jämt antal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- Ett högt kort följ av ett lågt kort nästa gång färgen spelas visar ett udda 	antal.</a:t>
            </a:r>
          </a:p>
          <a:p>
            <a:pPr marL="0" indent="0">
              <a:buNone/>
            </a:pPr>
            <a:r>
              <a:rPr lang="sv-SE" dirty="0"/>
              <a:t>	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0687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dirty="0" err="1" smtClean="0"/>
              <a:t>Lavinthal</a:t>
            </a:r>
            <a:r>
              <a:rPr lang="sv-SE" dirty="0" smtClean="0"/>
              <a:t> (Preferensmarkering)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pPr lvl="1"/>
            <a:r>
              <a:rPr lang="sv-SE" dirty="0" smtClean="0"/>
              <a:t>Vilken färg ska partner vända med om han kommer in. Används med försiktighet!!!</a:t>
            </a:r>
          </a:p>
          <a:p>
            <a:pPr lvl="1"/>
            <a:r>
              <a:rPr lang="sv-SE" dirty="0" smtClean="0"/>
              <a:t>Först styrka och längd!</a:t>
            </a:r>
          </a:p>
          <a:p>
            <a:pPr lvl="2"/>
            <a:r>
              <a:rPr lang="sv-SE" dirty="0" smtClean="0"/>
              <a:t>När man ger partnern en stöld så han kan veta vilken färg han ev. ska returnera för att få ännu en stöld.</a:t>
            </a:r>
          </a:p>
          <a:p>
            <a:pPr lvl="2"/>
            <a:r>
              <a:rPr lang="sv-SE" dirty="0" smtClean="0"/>
              <a:t>När man godspelar sin färg i sang och vill visa var man har ingång för att hämta de godspelade sticken.</a:t>
            </a:r>
          </a:p>
          <a:p>
            <a:pPr lvl="2"/>
            <a:r>
              <a:rPr lang="sv-SE" dirty="0" smtClean="0"/>
              <a:t>När partner inte behöver en längdmarkering, tex. Spelföraren spelar en färg som är stark, A, K, D, Kn, 10</a:t>
            </a:r>
            <a:endParaRPr lang="sv-SE" dirty="0"/>
          </a:p>
          <a:p>
            <a:pPr lvl="2"/>
            <a:r>
              <a:rPr lang="sv-SE" dirty="0" smtClean="0"/>
              <a:t>HUR: I </a:t>
            </a:r>
            <a:r>
              <a:rPr lang="sv-SE" b="1" i="1" dirty="0" smtClean="0"/>
              <a:t>UPPENBARA</a:t>
            </a:r>
            <a:r>
              <a:rPr lang="sv-SE" dirty="0" smtClean="0"/>
              <a:t> situationer där du har en färg du kan komma in på.</a:t>
            </a:r>
          </a:p>
          <a:p>
            <a:pPr lvl="2"/>
            <a:r>
              <a:rPr lang="sv-SE" dirty="0" smtClean="0"/>
              <a:t>Högt kort – högsta färgen, lågt kort – lägsta färgen.</a:t>
            </a:r>
          </a:p>
        </p:txBody>
      </p:sp>
    </p:spTree>
    <p:extLst>
      <p:ext uri="{BB962C8B-B14F-4D97-AF65-F5344CB8AC3E}">
        <p14:creationId xmlns:p14="http://schemas.microsoft.com/office/powerpoint/2010/main" val="153243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4393</TotalTime>
  <Words>623</Words>
  <Application>Microsoft Office PowerPoint</Application>
  <PresentationFormat>Bredbild</PresentationFormat>
  <Paragraphs>76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Fasett</vt:lpstr>
      <vt:lpstr>Försvarsspel</vt:lpstr>
      <vt:lpstr>Ledtrådar?</vt:lpstr>
      <vt:lpstr>Utspelmetoder</vt:lpstr>
      <vt:lpstr>Mer om utspel</vt:lpstr>
      <vt:lpstr>10-12 utspel</vt:lpstr>
      <vt:lpstr>Andra utspel</vt:lpstr>
      <vt:lpstr>Markeringar</vt:lpstr>
      <vt:lpstr>Längdmarkering = Malmö</vt:lpstr>
      <vt:lpstr>Lavinthal (Preferensmarkering)</vt:lpstr>
      <vt:lpstr>Motspel i tredje hand</vt:lpstr>
      <vt:lpstr>Påspel i andra hand</vt:lpstr>
      <vt:lpstr>PowerPoint-presentation</vt:lpstr>
    </vt:vector>
  </TitlesOfParts>
  <Company>Göliska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Försvarsspel</dc:title>
  <dc:creator>Gullvi Högberg</dc:creator>
  <cp:lastModifiedBy>Gullvi Högberg</cp:lastModifiedBy>
  <cp:revision>20</cp:revision>
  <dcterms:created xsi:type="dcterms:W3CDTF">2023-10-08T17:01:12Z</dcterms:created>
  <dcterms:modified xsi:type="dcterms:W3CDTF">2023-10-11T18:14:53Z</dcterms:modified>
</cp:coreProperties>
</file>